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sldIdLst>
    <p:sldId id="256" r:id="rId2"/>
    <p:sldId id="281" r:id="rId3"/>
    <p:sldId id="283" r:id="rId4"/>
    <p:sldId id="282" r:id="rId5"/>
    <p:sldId id="260" r:id="rId6"/>
    <p:sldId id="263" r:id="rId7"/>
    <p:sldId id="264" r:id="rId8"/>
    <p:sldId id="265" r:id="rId9"/>
    <p:sldId id="266" r:id="rId10"/>
    <p:sldId id="267" r:id="rId11"/>
    <p:sldId id="288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86" r:id="rId20"/>
    <p:sldId id="287" r:id="rId21"/>
    <p:sldId id="276" r:id="rId22"/>
    <p:sldId id="277" r:id="rId23"/>
    <p:sldId id="279" r:id="rId24"/>
    <p:sldId id="284" r:id="rId25"/>
    <p:sldId id="278" r:id="rId26"/>
    <p:sldId id="285" r:id="rId27"/>
    <p:sldId id="280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8"/>
  </p:normalViewPr>
  <p:slideViewPr>
    <p:cSldViewPr snapToGrid="0" snapToObjects="1">
      <p:cViewPr varScale="1">
        <p:scale>
          <a:sx n="83" d="100"/>
          <a:sy n="83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svg"/><Relationship Id="rId1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18.png"/><Relationship Id="rId6" Type="http://schemas.openxmlformats.org/officeDocument/2006/relationships/image" Target="../media/image28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svg"/><Relationship Id="rId1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18.png"/><Relationship Id="rId6" Type="http://schemas.openxmlformats.org/officeDocument/2006/relationships/image" Target="../media/image28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2050B-9AE0-43A9-8E5F-46D3A70CBB5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8970CCC-6327-4546-9319-0C71EF5CF3CF}">
      <dgm:prSet/>
      <dgm:spPr/>
      <dgm:t>
        <a:bodyPr/>
        <a:lstStyle/>
        <a:p>
          <a:pPr>
            <a:defRPr cap="all"/>
          </a:pPr>
          <a:r>
            <a:rPr lang="nl-BE"/>
            <a:t>Mental health </a:t>
          </a:r>
          <a:endParaRPr lang="en-US"/>
        </a:p>
      </dgm:t>
    </dgm:pt>
    <dgm:pt modelId="{ED2E255A-556A-44EC-99A7-91FDEB8520DC}" type="parTrans" cxnId="{C0E5E553-88F9-4DA1-BAE3-783C4BF48069}">
      <dgm:prSet/>
      <dgm:spPr/>
      <dgm:t>
        <a:bodyPr/>
        <a:lstStyle/>
        <a:p>
          <a:endParaRPr lang="en-US"/>
        </a:p>
      </dgm:t>
    </dgm:pt>
    <dgm:pt modelId="{B033F7F0-83CE-44F9-BC95-4953B41DC823}" type="sibTrans" cxnId="{C0E5E553-88F9-4DA1-BAE3-783C4BF48069}">
      <dgm:prSet/>
      <dgm:spPr/>
      <dgm:t>
        <a:bodyPr/>
        <a:lstStyle/>
        <a:p>
          <a:endParaRPr lang="en-US"/>
        </a:p>
      </dgm:t>
    </dgm:pt>
    <dgm:pt modelId="{AD2D736D-1636-4161-B4B4-9DE0F468CC67}">
      <dgm:prSet/>
      <dgm:spPr/>
      <dgm:t>
        <a:bodyPr/>
        <a:lstStyle/>
        <a:p>
          <a:pPr>
            <a:defRPr cap="all"/>
          </a:pPr>
          <a:r>
            <a:rPr lang="nl-BE"/>
            <a:t>Body health </a:t>
          </a:r>
          <a:endParaRPr lang="en-US"/>
        </a:p>
      </dgm:t>
    </dgm:pt>
    <dgm:pt modelId="{D385D9CB-17C7-4E54-B22E-A986B4795BAC}" type="parTrans" cxnId="{6ADF1441-5A14-43E6-AA91-87C3A77EC1BA}">
      <dgm:prSet/>
      <dgm:spPr/>
      <dgm:t>
        <a:bodyPr/>
        <a:lstStyle/>
        <a:p>
          <a:endParaRPr lang="en-US"/>
        </a:p>
      </dgm:t>
    </dgm:pt>
    <dgm:pt modelId="{B15F5100-FCE1-4D05-9B41-85B2447B28A3}" type="sibTrans" cxnId="{6ADF1441-5A14-43E6-AA91-87C3A77EC1BA}">
      <dgm:prSet/>
      <dgm:spPr/>
      <dgm:t>
        <a:bodyPr/>
        <a:lstStyle/>
        <a:p>
          <a:endParaRPr lang="en-US"/>
        </a:p>
      </dgm:t>
    </dgm:pt>
    <dgm:pt modelId="{C70C4D83-83EB-4721-89ED-691434C6BA23}" type="pres">
      <dgm:prSet presAssocID="{10F2050B-9AE0-43A9-8E5F-46D3A70CBB5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8E1ECD4-E395-4004-A057-F280FB7D1381}" type="pres">
      <dgm:prSet presAssocID="{88970CCC-6327-4546-9319-0C71EF5CF3CF}" presName="compNode" presStyleCnt="0"/>
      <dgm:spPr/>
    </dgm:pt>
    <dgm:pt modelId="{3E956ADC-5A5E-4EA0-B5C5-1E7965A427F4}" type="pres">
      <dgm:prSet presAssocID="{88970CCC-6327-4546-9319-0C71EF5CF3CF}" presName="iconBgRect" presStyleLbl="bgShp" presStyleIdx="0" presStyleCnt="2"/>
      <dgm:spPr/>
    </dgm:pt>
    <dgm:pt modelId="{17B93E13-5B52-4A63-A0DC-77E81B450B80}" type="pres">
      <dgm:prSet presAssocID="{88970CCC-6327-4546-9319-0C71EF5CF3C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8AC4801-2003-4ED1-9B96-8B339E1866D8}" type="pres">
      <dgm:prSet presAssocID="{88970CCC-6327-4546-9319-0C71EF5CF3CF}" presName="spaceRect" presStyleCnt="0"/>
      <dgm:spPr/>
    </dgm:pt>
    <dgm:pt modelId="{EB170B28-DDC8-4BB1-8691-04904BE5812F}" type="pres">
      <dgm:prSet presAssocID="{88970CCC-6327-4546-9319-0C71EF5CF3CF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FEC3B19E-7863-4F49-89FB-40155EDD6E74}" type="pres">
      <dgm:prSet presAssocID="{B033F7F0-83CE-44F9-BC95-4953B41DC823}" presName="sibTrans" presStyleCnt="0"/>
      <dgm:spPr/>
    </dgm:pt>
    <dgm:pt modelId="{90237B49-4671-48E9-BF06-82BADC8D5EE2}" type="pres">
      <dgm:prSet presAssocID="{AD2D736D-1636-4161-B4B4-9DE0F468CC67}" presName="compNode" presStyleCnt="0"/>
      <dgm:spPr/>
    </dgm:pt>
    <dgm:pt modelId="{BC0722FB-A747-4252-A72A-FAD58376BFFC}" type="pres">
      <dgm:prSet presAssocID="{AD2D736D-1636-4161-B4B4-9DE0F468CC67}" presName="iconBgRect" presStyleLbl="bgShp" presStyleIdx="1" presStyleCnt="2"/>
      <dgm:spPr/>
    </dgm:pt>
    <dgm:pt modelId="{B2E0EC2A-D3A3-471E-A6F0-6DEC4C734518}" type="pres">
      <dgm:prSet presAssocID="{AD2D736D-1636-4161-B4B4-9DE0F468CC6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13F35410-D96B-4D68-997E-4A4A6A510B23}" type="pres">
      <dgm:prSet presAssocID="{AD2D736D-1636-4161-B4B4-9DE0F468CC67}" presName="spaceRect" presStyleCnt="0"/>
      <dgm:spPr/>
    </dgm:pt>
    <dgm:pt modelId="{6A538306-4D89-491A-9598-E174872823AD}" type="pres">
      <dgm:prSet presAssocID="{AD2D736D-1636-4161-B4B4-9DE0F468CC67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BF88422A-AD04-47FC-91FB-F36893EB0CD9}" type="presOf" srcId="{AD2D736D-1636-4161-B4B4-9DE0F468CC67}" destId="{6A538306-4D89-491A-9598-E174872823AD}" srcOrd="0" destOrd="0" presId="urn:microsoft.com/office/officeart/2018/5/layout/IconCircleLabelList"/>
    <dgm:cxn modelId="{B1499FAF-C637-438F-A37C-0ABE9FF6663D}" type="presOf" srcId="{10F2050B-9AE0-43A9-8E5F-46D3A70CBB54}" destId="{C70C4D83-83EB-4721-89ED-691434C6BA23}" srcOrd="0" destOrd="0" presId="urn:microsoft.com/office/officeart/2018/5/layout/IconCircleLabelList"/>
    <dgm:cxn modelId="{6ADF1441-5A14-43E6-AA91-87C3A77EC1BA}" srcId="{10F2050B-9AE0-43A9-8E5F-46D3A70CBB54}" destId="{AD2D736D-1636-4161-B4B4-9DE0F468CC67}" srcOrd="1" destOrd="0" parTransId="{D385D9CB-17C7-4E54-B22E-A986B4795BAC}" sibTransId="{B15F5100-FCE1-4D05-9B41-85B2447B28A3}"/>
    <dgm:cxn modelId="{6CD9108F-83F6-4733-81E2-5BB109378314}" type="presOf" srcId="{88970CCC-6327-4546-9319-0C71EF5CF3CF}" destId="{EB170B28-DDC8-4BB1-8691-04904BE5812F}" srcOrd="0" destOrd="0" presId="urn:microsoft.com/office/officeart/2018/5/layout/IconCircleLabelList"/>
    <dgm:cxn modelId="{C0E5E553-88F9-4DA1-BAE3-783C4BF48069}" srcId="{10F2050B-9AE0-43A9-8E5F-46D3A70CBB54}" destId="{88970CCC-6327-4546-9319-0C71EF5CF3CF}" srcOrd="0" destOrd="0" parTransId="{ED2E255A-556A-44EC-99A7-91FDEB8520DC}" sibTransId="{B033F7F0-83CE-44F9-BC95-4953B41DC823}"/>
    <dgm:cxn modelId="{8F977D8A-902D-421D-8DA9-066F9A4B7FBC}" type="presParOf" srcId="{C70C4D83-83EB-4721-89ED-691434C6BA23}" destId="{98E1ECD4-E395-4004-A057-F280FB7D1381}" srcOrd="0" destOrd="0" presId="urn:microsoft.com/office/officeart/2018/5/layout/IconCircleLabelList"/>
    <dgm:cxn modelId="{B15CFDFA-AF2B-4F4C-AD72-E14772194E0C}" type="presParOf" srcId="{98E1ECD4-E395-4004-A057-F280FB7D1381}" destId="{3E956ADC-5A5E-4EA0-B5C5-1E7965A427F4}" srcOrd="0" destOrd="0" presId="urn:microsoft.com/office/officeart/2018/5/layout/IconCircleLabelList"/>
    <dgm:cxn modelId="{53E0BDD4-F93A-4EAE-B4AB-3C0A35834BFD}" type="presParOf" srcId="{98E1ECD4-E395-4004-A057-F280FB7D1381}" destId="{17B93E13-5B52-4A63-A0DC-77E81B450B80}" srcOrd="1" destOrd="0" presId="urn:microsoft.com/office/officeart/2018/5/layout/IconCircleLabelList"/>
    <dgm:cxn modelId="{70B0A2AC-01F2-4623-96FE-77EFAB21B121}" type="presParOf" srcId="{98E1ECD4-E395-4004-A057-F280FB7D1381}" destId="{B8AC4801-2003-4ED1-9B96-8B339E1866D8}" srcOrd="2" destOrd="0" presId="urn:microsoft.com/office/officeart/2018/5/layout/IconCircleLabelList"/>
    <dgm:cxn modelId="{17C2483D-298A-4E11-A47B-EF1FA792FE38}" type="presParOf" srcId="{98E1ECD4-E395-4004-A057-F280FB7D1381}" destId="{EB170B28-DDC8-4BB1-8691-04904BE5812F}" srcOrd="3" destOrd="0" presId="urn:microsoft.com/office/officeart/2018/5/layout/IconCircleLabelList"/>
    <dgm:cxn modelId="{38D496C0-6F46-4B62-AC38-BA3C327BC5AB}" type="presParOf" srcId="{C70C4D83-83EB-4721-89ED-691434C6BA23}" destId="{FEC3B19E-7863-4F49-89FB-40155EDD6E74}" srcOrd="1" destOrd="0" presId="urn:microsoft.com/office/officeart/2018/5/layout/IconCircleLabelList"/>
    <dgm:cxn modelId="{89924E33-BD2B-4676-84C0-684778CF2BF1}" type="presParOf" srcId="{C70C4D83-83EB-4721-89ED-691434C6BA23}" destId="{90237B49-4671-48E9-BF06-82BADC8D5EE2}" srcOrd="2" destOrd="0" presId="urn:microsoft.com/office/officeart/2018/5/layout/IconCircleLabelList"/>
    <dgm:cxn modelId="{8B5D32A5-1669-4A84-9E14-B020BA429A83}" type="presParOf" srcId="{90237B49-4671-48E9-BF06-82BADC8D5EE2}" destId="{BC0722FB-A747-4252-A72A-FAD58376BFFC}" srcOrd="0" destOrd="0" presId="urn:microsoft.com/office/officeart/2018/5/layout/IconCircleLabelList"/>
    <dgm:cxn modelId="{3CCF1AA4-3B50-4E73-A4B1-164E5A7FC44C}" type="presParOf" srcId="{90237B49-4671-48E9-BF06-82BADC8D5EE2}" destId="{B2E0EC2A-D3A3-471E-A6F0-6DEC4C734518}" srcOrd="1" destOrd="0" presId="urn:microsoft.com/office/officeart/2018/5/layout/IconCircleLabelList"/>
    <dgm:cxn modelId="{F25D1276-9319-46D0-86DA-A0846A999A4C}" type="presParOf" srcId="{90237B49-4671-48E9-BF06-82BADC8D5EE2}" destId="{13F35410-D96B-4D68-997E-4A4A6A510B23}" srcOrd="2" destOrd="0" presId="urn:microsoft.com/office/officeart/2018/5/layout/IconCircleLabelList"/>
    <dgm:cxn modelId="{14C6C5AA-A1BE-4C0A-A502-43740AACEE92}" type="presParOf" srcId="{90237B49-4671-48E9-BF06-82BADC8D5EE2}" destId="{6A538306-4D89-491A-9598-E174872823A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F2050B-9AE0-43A9-8E5F-46D3A70CBB5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8970CCC-6327-4546-9319-0C71EF5CF3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Mental health</a:t>
          </a:r>
          <a:endParaRPr lang="en-US"/>
        </a:p>
      </dgm:t>
    </dgm:pt>
    <dgm:pt modelId="{ED2E255A-556A-44EC-99A7-91FDEB8520DC}" type="parTrans" cxnId="{C0E5E553-88F9-4DA1-BAE3-783C4BF48069}">
      <dgm:prSet/>
      <dgm:spPr/>
      <dgm:t>
        <a:bodyPr/>
        <a:lstStyle/>
        <a:p>
          <a:endParaRPr lang="en-US"/>
        </a:p>
      </dgm:t>
    </dgm:pt>
    <dgm:pt modelId="{B033F7F0-83CE-44F9-BC95-4953B41DC823}" type="sibTrans" cxnId="{C0E5E553-88F9-4DA1-BAE3-783C4BF48069}">
      <dgm:prSet/>
      <dgm:spPr/>
      <dgm:t>
        <a:bodyPr/>
        <a:lstStyle/>
        <a:p>
          <a:endParaRPr lang="en-US"/>
        </a:p>
      </dgm:t>
    </dgm:pt>
    <dgm:pt modelId="{C70C4D83-83EB-4721-89ED-691434C6BA23}" type="pres">
      <dgm:prSet presAssocID="{10F2050B-9AE0-43A9-8E5F-46D3A70CBB5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8E1ECD4-E395-4004-A057-F280FB7D1381}" type="pres">
      <dgm:prSet presAssocID="{88970CCC-6327-4546-9319-0C71EF5CF3CF}" presName="compNode" presStyleCnt="0"/>
      <dgm:spPr/>
    </dgm:pt>
    <dgm:pt modelId="{3E956ADC-5A5E-4EA0-B5C5-1E7965A427F4}" type="pres">
      <dgm:prSet presAssocID="{88970CCC-6327-4546-9319-0C71EF5CF3CF}" presName="iconBgRect" presStyleLbl="bgShp" presStyleIdx="0" presStyleCnt="1"/>
      <dgm:spPr/>
    </dgm:pt>
    <dgm:pt modelId="{17B93E13-5B52-4A63-A0DC-77E81B450B80}" type="pres">
      <dgm:prSet presAssocID="{88970CCC-6327-4546-9319-0C71EF5CF3CF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8AC4801-2003-4ED1-9B96-8B339E1866D8}" type="pres">
      <dgm:prSet presAssocID="{88970CCC-6327-4546-9319-0C71EF5CF3CF}" presName="spaceRect" presStyleCnt="0"/>
      <dgm:spPr/>
    </dgm:pt>
    <dgm:pt modelId="{EB170B28-DDC8-4BB1-8691-04904BE5812F}" type="pres">
      <dgm:prSet presAssocID="{88970CCC-6327-4546-9319-0C71EF5CF3CF}" presName="textRect" presStyleLbl="revTx" presStyleIdx="0" presStyleCnt="1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CD9108F-83F6-4733-81E2-5BB109378314}" type="presOf" srcId="{88970CCC-6327-4546-9319-0C71EF5CF3CF}" destId="{EB170B28-DDC8-4BB1-8691-04904BE5812F}" srcOrd="0" destOrd="0" presId="urn:microsoft.com/office/officeart/2018/5/layout/IconCircleLabelList"/>
    <dgm:cxn modelId="{B1499FAF-C637-438F-A37C-0ABE9FF6663D}" type="presOf" srcId="{10F2050B-9AE0-43A9-8E5F-46D3A70CBB54}" destId="{C70C4D83-83EB-4721-89ED-691434C6BA23}" srcOrd="0" destOrd="0" presId="urn:microsoft.com/office/officeart/2018/5/layout/IconCircleLabelList"/>
    <dgm:cxn modelId="{C0E5E553-88F9-4DA1-BAE3-783C4BF48069}" srcId="{10F2050B-9AE0-43A9-8E5F-46D3A70CBB54}" destId="{88970CCC-6327-4546-9319-0C71EF5CF3CF}" srcOrd="0" destOrd="0" parTransId="{ED2E255A-556A-44EC-99A7-91FDEB8520DC}" sibTransId="{B033F7F0-83CE-44F9-BC95-4953B41DC823}"/>
    <dgm:cxn modelId="{8F977D8A-902D-421D-8DA9-066F9A4B7FBC}" type="presParOf" srcId="{C70C4D83-83EB-4721-89ED-691434C6BA23}" destId="{98E1ECD4-E395-4004-A057-F280FB7D1381}" srcOrd="0" destOrd="0" presId="urn:microsoft.com/office/officeart/2018/5/layout/IconCircleLabelList"/>
    <dgm:cxn modelId="{B15CFDFA-AF2B-4F4C-AD72-E14772194E0C}" type="presParOf" srcId="{98E1ECD4-E395-4004-A057-F280FB7D1381}" destId="{3E956ADC-5A5E-4EA0-B5C5-1E7965A427F4}" srcOrd="0" destOrd="0" presId="urn:microsoft.com/office/officeart/2018/5/layout/IconCircleLabelList"/>
    <dgm:cxn modelId="{53E0BDD4-F93A-4EAE-B4AB-3C0A35834BFD}" type="presParOf" srcId="{98E1ECD4-E395-4004-A057-F280FB7D1381}" destId="{17B93E13-5B52-4A63-A0DC-77E81B450B80}" srcOrd="1" destOrd="0" presId="urn:microsoft.com/office/officeart/2018/5/layout/IconCircleLabelList"/>
    <dgm:cxn modelId="{70B0A2AC-01F2-4623-96FE-77EFAB21B121}" type="presParOf" srcId="{98E1ECD4-E395-4004-A057-F280FB7D1381}" destId="{B8AC4801-2003-4ED1-9B96-8B339E1866D8}" srcOrd="2" destOrd="0" presId="urn:microsoft.com/office/officeart/2018/5/layout/IconCircleLabelList"/>
    <dgm:cxn modelId="{17C2483D-298A-4E11-A47B-EF1FA792FE38}" type="presParOf" srcId="{98E1ECD4-E395-4004-A057-F280FB7D1381}" destId="{EB170B28-DDC8-4BB1-8691-04904BE581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F2050B-9AE0-43A9-8E5F-46D3A70CBB5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D2D736D-1636-4161-B4B4-9DE0F468CC6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Body health </a:t>
          </a:r>
          <a:endParaRPr lang="en-US" dirty="0"/>
        </a:p>
      </dgm:t>
    </dgm:pt>
    <dgm:pt modelId="{D385D9CB-17C7-4E54-B22E-A986B4795BAC}" type="parTrans" cxnId="{6ADF1441-5A14-43E6-AA91-87C3A77EC1BA}">
      <dgm:prSet/>
      <dgm:spPr/>
      <dgm:t>
        <a:bodyPr/>
        <a:lstStyle/>
        <a:p>
          <a:endParaRPr lang="en-US"/>
        </a:p>
      </dgm:t>
    </dgm:pt>
    <dgm:pt modelId="{B15F5100-FCE1-4D05-9B41-85B2447B28A3}" type="sibTrans" cxnId="{6ADF1441-5A14-43E6-AA91-87C3A77EC1BA}">
      <dgm:prSet/>
      <dgm:spPr/>
      <dgm:t>
        <a:bodyPr/>
        <a:lstStyle/>
        <a:p>
          <a:endParaRPr lang="en-US"/>
        </a:p>
      </dgm:t>
    </dgm:pt>
    <dgm:pt modelId="{C70C4D83-83EB-4721-89ED-691434C6BA23}" type="pres">
      <dgm:prSet presAssocID="{10F2050B-9AE0-43A9-8E5F-46D3A70CBB5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0237B49-4671-48E9-BF06-82BADC8D5EE2}" type="pres">
      <dgm:prSet presAssocID="{AD2D736D-1636-4161-B4B4-9DE0F468CC67}" presName="compNode" presStyleCnt="0"/>
      <dgm:spPr/>
    </dgm:pt>
    <dgm:pt modelId="{BC0722FB-A747-4252-A72A-FAD58376BFFC}" type="pres">
      <dgm:prSet presAssocID="{AD2D736D-1636-4161-B4B4-9DE0F468CC67}" presName="iconBgRect" presStyleLbl="bgShp" presStyleIdx="0" presStyleCnt="1"/>
      <dgm:spPr/>
    </dgm:pt>
    <dgm:pt modelId="{B2E0EC2A-D3A3-471E-A6F0-6DEC4C734518}" type="pres">
      <dgm:prSet presAssocID="{AD2D736D-1636-4161-B4B4-9DE0F468CC67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13F35410-D96B-4D68-997E-4A4A6A510B23}" type="pres">
      <dgm:prSet presAssocID="{AD2D736D-1636-4161-B4B4-9DE0F468CC67}" presName="spaceRect" presStyleCnt="0"/>
      <dgm:spPr/>
    </dgm:pt>
    <dgm:pt modelId="{6A538306-4D89-491A-9598-E174872823AD}" type="pres">
      <dgm:prSet presAssocID="{AD2D736D-1636-4161-B4B4-9DE0F468CC67}" presName="textRect" presStyleLbl="revTx" presStyleIdx="0" presStyleCnt="1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B1499FAF-C637-438F-A37C-0ABE9FF6663D}" type="presOf" srcId="{10F2050B-9AE0-43A9-8E5F-46D3A70CBB54}" destId="{C70C4D83-83EB-4721-89ED-691434C6BA23}" srcOrd="0" destOrd="0" presId="urn:microsoft.com/office/officeart/2018/5/layout/IconCircleLabelList"/>
    <dgm:cxn modelId="{6ADF1441-5A14-43E6-AA91-87C3A77EC1BA}" srcId="{10F2050B-9AE0-43A9-8E5F-46D3A70CBB54}" destId="{AD2D736D-1636-4161-B4B4-9DE0F468CC67}" srcOrd="0" destOrd="0" parTransId="{D385D9CB-17C7-4E54-B22E-A986B4795BAC}" sibTransId="{B15F5100-FCE1-4D05-9B41-85B2447B28A3}"/>
    <dgm:cxn modelId="{BF88422A-AD04-47FC-91FB-F36893EB0CD9}" type="presOf" srcId="{AD2D736D-1636-4161-B4B4-9DE0F468CC67}" destId="{6A538306-4D89-491A-9598-E174872823AD}" srcOrd="0" destOrd="0" presId="urn:microsoft.com/office/officeart/2018/5/layout/IconCircleLabelList"/>
    <dgm:cxn modelId="{89924E33-BD2B-4676-84C0-684778CF2BF1}" type="presParOf" srcId="{C70C4D83-83EB-4721-89ED-691434C6BA23}" destId="{90237B49-4671-48E9-BF06-82BADC8D5EE2}" srcOrd="0" destOrd="0" presId="urn:microsoft.com/office/officeart/2018/5/layout/IconCircleLabelList"/>
    <dgm:cxn modelId="{8B5D32A5-1669-4A84-9E14-B020BA429A83}" type="presParOf" srcId="{90237B49-4671-48E9-BF06-82BADC8D5EE2}" destId="{BC0722FB-A747-4252-A72A-FAD58376BFFC}" srcOrd="0" destOrd="0" presId="urn:microsoft.com/office/officeart/2018/5/layout/IconCircleLabelList"/>
    <dgm:cxn modelId="{3CCF1AA4-3B50-4E73-A4B1-164E5A7FC44C}" type="presParOf" srcId="{90237B49-4671-48E9-BF06-82BADC8D5EE2}" destId="{B2E0EC2A-D3A3-471E-A6F0-6DEC4C734518}" srcOrd="1" destOrd="0" presId="urn:microsoft.com/office/officeart/2018/5/layout/IconCircleLabelList"/>
    <dgm:cxn modelId="{F25D1276-9319-46D0-86DA-A0846A999A4C}" type="presParOf" srcId="{90237B49-4671-48E9-BF06-82BADC8D5EE2}" destId="{13F35410-D96B-4D68-997E-4A4A6A510B23}" srcOrd="2" destOrd="0" presId="urn:microsoft.com/office/officeart/2018/5/layout/IconCircleLabelList"/>
    <dgm:cxn modelId="{14C6C5AA-A1BE-4C0A-A502-43740AACEE92}" type="presParOf" srcId="{90237B49-4671-48E9-BF06-82BADC8D5EE2}" destId="{6A538306-4D89-491A-9598-E174872823A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8525FD-5258-4B76-8D2B-17B69CE0059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51F846F-DE7D-41BF-AE62-6EE30B71A91E}">
      <dgm:prSet/>
      <dgm:spPr/>
      <dgm:t>
        <a:bodyPr/>
        <a:lstStyle/>
        <a:p>
          <a:r>
            <a:rPr lang="nl-BE" dirty="0"/>
            <a:t>Lifestyle changes</a:t>
          </a:r>
          <a:endParaRPr lang="en-US" dirty="0"/>
        </a:p>
      </dgm:t>
    </dgm:pt>
    <dgm:pt modelId="{E536986A-E0D3-44A1-990F-C4E00059A7B3}" type="parTrans" cxnId="{BE46BF21-19A6-4282-9079-017B7E9BDF5C}">
      <dgm:prSet/>
      <dgm:spPr/>
      <dgm:t>
        <a:bodyPr/>
        <a:lstStyle/>
        <a:p>
          <a:endParaRPr lang="en-US"/>
        </a:p>
      </dgm:t>
    </dgm:pt>
    <dgm:pt modelId="{69FF35A1-CD2F-45DA-BF3D-F96BDAB0F3D2}" type="sibTrans" cxnId="{BE46BF21-19A6-4282-9079-017B7E9BDF5C}">
      <dgm:prSet/>
      <dgm:spPr/>
      <dgm:t>
        <a:bodyPr/>
        <a:lstStyle/>
        <a:p>
          <a:endParaRPr lang="en-US"/>
        </a:p>
      </dgm:t>
    </dgm:pt>
    <dgm:pt modelId="{7A730C08-E729-49F2-8692-B6D3E3F9CDB9}">
      <dgm:prSet/>
      <dgm:spPr/>
      <dgm:t>
        <a:bodyPr/>
        <a:lstStyle/>
        <a:p>
          <a:r>
            <a:rPr lang="nl-BE"/>
            <a:t>Pills</a:t>
          </a:r>
          <a:endParaRPr lang="en-US"/>
        </a:p>
      </dgm:t>
    </dgm:pt>
    <dgm:pt modelId="{7AB4EC9F-A7A3-46E8-8672-09F7C58BC7BF}" type="parTrans" cxnId="{630758BA-4EFC-499B-B19D-765C42C8BA48}">
      <dgm:prSet/>
      <dgm:spPr/>
      <dgm:t>
        <a:bodyPr/>
        <a:lstStyle/>
        <a:p>
          <a:endParaRPr lang="en-US"/>
        </a:p>
      </dgm:t>
    </dgm:pt>
    <dgm:pt modelId="{4C66D130-B84D-4938-A48D-013B1F1A5447}" type="sibTrans" cxnId="{630758BA-4EFC-499B-B19D-765C42C8BA48}">
      <dgm:prSet/>
      <dgm:spPr/>
      <dgm:t>
        <a:bodyPr/>
        <a:lstStyle/>
        <a:p>
          <a:endParaRPr lang="en-US"/>
        </a:p>
      </dgm:t>
    </dgm:pt>
    <dgm:pt modelId="{2A32B236-9F33-46BE-A277-50147CCDC25E}">
      <dgm:prSet/>
      <dgm:spPr/>
      <dgm:t>
        <a:bodyPr/>
        <a:lstStyle/>
        <a:p>
          <a:r>
            <a:rPr lang="nl-BE" dirty="0"/>
            <a:t>Ring &amp; Pump</a:t>
          </a:r>
          <a:endParaRPr lang="en-US" dirty="0"/>
        </a:p>
      </dgm:t>
    </dgm:pt>
    <dgm:pt modelId="{E379ECA6-026B-4B79-ADEC-D53534728642}" type="parTrans" cxnId="{8E9EECD4-1F13-4929-A5F3-165BB0E35765}">
      <dgm:prSet/>
      <dgm:spPr/>
      <dgm:t>
        <a:bodyPr/>
        <a:lstStyle/>
        <a:p>
          <a:endParaRPr lang="en-US"/>
        </a:p>
      </dgm:t>
    </dgm:pt>
    <dgm:pt modelId="{870276B8-1141-42A2-95A7-E2E5EE6D019E}" type="sibTrans" cxnId="{8E9EECD4-1F13-4929-A5F3-165BB0E35765}">
      <dgm:prSet/>
      <dgm:spPr/>
      <dgm:t>
        <a:bodyPr/>
        <a:lstStyle/>
        <a:p>
          <a:endParaRPr lang="en-US"/>
        </a:p>
      </dgm:t>
    </dgm:pt>
    <dgm:pt modelId="{98B0ABF3-DF79-49BD-B5B3-39218461FC0D}">
      <dgm:prSet/>
      <dgm:spPr/>
      <dgm:t>
        <a:bodyPr/>
        <a:lstStyle/>
        <a:p>
          <a:r>
            <a:rPr lang="nl-BE"/>
            <a:t>Injection</a:t>
          </a:r>
          <a:endParaRPr lang="en-US"/>
        </a:p>
      </dgm:t>
    </dgm:pt>
    <dgm:pt modelId="{C70B2675-1C24-44E9-84B6-D3471087F1CF}" type="parTrans" cxnId="{A7006CAB-EB0E-4643-ADD0-87397F13CE74}">
      <dgm:prSet/>
      <dgm:spPr/>
      <dgm:t>
        <a:bodyPr/>
        <a:lstStyle/>
        <a:p>
          <a:endParaRPr lang="en-US"/>
        </a:p>
      </dgm:t>
    </dgm:pt>
    <dgm:pt modelId="{414C7507-1CB2-4FE5-8DD2-E58357E18C91}" type="sibTrans" cxnId="{A7006CAB-EB0E-4643-ADD0-87397F13CE74}">
      <dgm:prSet/>
      <dgm:spPr/>
      <dgm:t>
        <a:bodyPr/>
        <a:lstStyle/>
        <a:p>
          <a:endParaRPr lang="en-US"/>
        </a:p>
      </dgm:t>
    </dgm:pt>
    <dgm:pt modelId="{E2C8D9B0-EEF5-4527-B9A9-2B308C1C4088}">
      <dgm:prSet/>
      <dgm:spPr/>
      <dgm:t>
        <a:bodyPr/>
        <a:lstStyle/>
        <a:p>
          <a:r>
            <a:rPr lang="nl-BE"/>
            <a:t>Li-ESWT</a:t>
          </a:r>
          <a:endParaRPr lang="en-US"/>
        </a:p>
      </dgm:t>
    </dgm:pt>
    <dgm:pt modelId="{05B5EB84-1698-4DB5-AB04-AD6BDBAF3F79}" type="parTrans" cxnId="{3F63B00A-BED7-4753-861B-ABE03F3D7867}">
      <dgm:prSet/>
      <dgm:spPr/>
      <dgm:t>
        <a:bodyPr/>
        <a:lstStyle/>
        <a:p>
          <a:endParaRPr lang="en-US"/>
        </a:p>
      </dgm:t>
    </dgm:pt>
    <dgm:pt modelId="{E901BC2E-CFE6-4388-9ADA-4C6911975DBB}" type="sibTrans" cxnId="{3F63B00A-BED7-4753-861B-ABE03F3D7867}">
      <dgm:prSet/>
      <dgm:spPr/>
      <dgm:t>
        <a:bodyPr/>
        <a:lstStyle/>
        <a:p>
          <a:endParaRPr lang="en-US"/>
        </a:p>
      </dgm:t>
    </dgm:pt>
    <dgm:pt modelId="{924ABC80-CA80-4AB4-AFDA-4247610C3650}">
      <dgm:prSet/>
      <dgm:spPr/>
      <dgm:t>
        <a:bodyPr/>
        <a:lstStyle/>
        <a:p>
          <a:r>
            <a:rPr lang="nl-BE"/>
            <a:t>Surgery </a:t>
          </a:r>
          <a:endParaRPr lang="en-US"/>
        </a:p>
      </dgm:t>
    </dgm:pt>
    <dgm:pt modelId="{669B6B58-AED9-4CBE-AE58-2C11086B1AD2}" type="parTrans" cxnId="{BEC43FD3-C8CC-40CF-AC28-41B43E1D2BEF}">
      <dgm:prSet/>
      <dgm:spPr/>
      <dgm:t>
        <a:bodyPr/>
        <a:lstStyle/>
        <a:p>
          <a:endParaRPr lang="en-US"/>
        </a:p>
      </dgm:t>
    </dgm:pt>
    <dgm:pt modelId="{50D44852-BDFF-4899-863D-8C82D95271C6}" type="sibTrans" cxnId="{BEC43FD3-C8CC-40CF-AC28-41B43E1D2BEF}">
      <dgm:prSet/>
      <dgm:spPr/>
      <dgm:t>
        <a:bodyPr/>
        <a:lstStyle/>
        <a:p>
          <a:endParaRPr lang="en-US"/>
        </a:p>
      </dgm:t>
    </dgm:pt>
    <dgm:pt modelId="{5A39957E-E719-45A5-91D7-8D8CFB21AE35}" type="pres">
      <dgm:prSet presAssocID="{258525FD-5258-4B76-8D2B-17B69CE0059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F210759-9FCD-4E07-85FE-2C1865D89F90}" type="pres">
      <dgm:prSet presAssocID="{258525FD-5258-4B76-8D2B-17B69CE00590}" presName="container" presStyleCnt="0">
        <dgm:presLayoutVars>
          <dgm:dir/>
          <dgm:resizeHandles val="exact"/>
        </dgm:presLayoutVars>
      </dgm:prSet>
      <dgm:spPr/>
    </dgm:pt>
    <dgm:pt modelId="{77794485-355C-4305-A2C7-7CD3A4E73B8D}" type="pres">
      <dgm:prSet presAssocID="{C51F846F-DE7D-41BF-AE62-6EE30B71A91E}" presName="compNode" presStyleCnt="0"/>
      <dgm:spPr/>
    </dgm:pt>
    <dgm:pt modelId="{184EF8CF-72CE-4F87-810B-E7BA28DC2189}" type="pres">
      <dgm:prSet presAssocID="{C51F846F-DE7D-41BF-AE62-6EE30B71A91E}" presName="iconBgRect" presStyleLbl="bgShp" presStyleIdx="0" presStyleCnt="6"/>
      <dgm:spPr/>
    </dgm:pt>
    <dgm:pt modelId="{D03BB83B-0E77-4E3E-AF09-50FF4EDB22DD}" type="pres">
      <dgm:prSet presAssocID="{C51F846F-DE7D-41BF-AE62-6EE30B71A91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2F8AAE2F-BC84-4945-885B-63617BA2482B}" type="pres">
      <dgm:prSet presAssocID="{C51F846F-DE7D-41BF-AE62-6EE30B71A91E}" presName="spaceRect" presStyleCnt="0"/>
      <dgm:spPr/>
    </dgm:pt>
    <dgm:pt modelId="{B4B878BA-F681-4231-B6A9-8A5414C7FC9F}" type="pres">
      <dgm:prSet presAssocID="{C51F846F-DE7D-41BF-AE62-6EE30B71A91E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535FFF16-74C1-4024-9030-1B315BCA209E}" type="pres">
      <dgm:prSet presAssocID="{69FF35A1-CD2F-45DA-BF3D-F96BDAB0F3D2}" presName="sibTrans" presStyleLbl="sibTrans2D1" presStyleIdx="0" presStyleCnt="0"/>
      <dgm:spPr/>
      <dgm:t>
        <a:bodyPr/>
        <a:lstStyle/>
        <a:p>
          <a:endParaRPr lang="nl-NL"/>
        </a:p>
      </dgm:t>
    </dgm:pt>
    <dgm:pt modelId="{A5915787-6C92-4936-B303-955316E0A5FF}" type="pres">
      <dgm:prSet presAssocID="{7A730C08-E729-49F2-8692-B6D3E3F9CDB9}" presName="compNode" presStyleCnt="0"/>
      <dgm:spPr/>
    </dgm:pt>
    <dgm:pt modelId="{2C13FEF4-19D1-42B2-8456-27E3C0E49550}" type="pres">
      <dgm:prSet presAssocID="{7A730C08-E729-49F2-8692-B6D3E3F9CDB9}" presName="iconBgRect" presStyleLbl="bgShp" presStyleIdx="1" presStyleCnt="6"/>
      <dgm:spPr/>
    </dgm:pt>
    <dgm:pt modelId="{7D7F173B-EE1E-4C49-83E8-A08902DA2A76}" type="pres">
      <dgm:prSet presAssocID="{7A730C08-E729-49F2-8692-B6D3E3F9CDB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35E7AD9B-8309-4808-B014-71E5DFCAC8BC}" type="pres">
      <dgm:prSet presAssocID="{7A730C08-E729-49F2-8692-B6D3E3F9CDB9}" presName="spaceRect" presStyleCnt="0"/>
      <dgm:spPr/>
    </dgm:pt>
    <dgm:pt modelId="{41729CAB-C58E-485A-BC64-76EBB8B4A659}" type="pres">
      <dgm:prSet presAssocID="{7A730C08-E729-49F2-8692-B6D3E3F9CDB9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EF988482-C1A8-4ECC-8F0A-53EA54841FDD}" type="pres">
      <dgm:prSet presAssocID="{4C66D130-B84D-4938-A48D-013B1F1A5447}" presName="sibTrans" presStyleLbl="sibTrans2D1" presStyleIdx="0" presStyleCnt="0"/>
      <dgm:spPr/>
      <dgm:t>
        <a:bodyPr/>
        <a:lstStyle/>
        <a:p>
          <a:endParaRPr lang="nl-NL"/>
        </a:p>
      </dgm:t>
    </dgm:pt>
    <dgm:pt modelId="{581B7CAB-46D9-454E-8623-9E40CB008CBF}" type="pres">
      <dgm:prSet presAssocID="{2A32B236-9F33-46BE-A277-50147CCDC25E}" presName="compNode" presStyleCnt="0"/>
      <dgm:spPr/>
    </dgm:pt>
    <dgm:pt modelId="{2D094C00-3F2C-458E-AD4F-921ADA64E3D9}" type="pres">
      <dgm:prSet presAssocID="{2A32B236-9F33-46BE-A277-50147CCDC25E}" presName="iconBgRect" presStyleLbl="bgShp" presStyleIdx="2" presStyleCnt="6"/>
      <dgm:spPr/>
    </dgm:pt>
    <dgm:pt modelId="{DE36C179-0E5B-49B5-B891-849AA4D14AB0}" type="pres">
      <dgm:prSet presAssocID="{2A32B236-9F33-46BE-A277-50147CCDC25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kel met pijl"/>
        </a:ext>
      </dgm:extLst>
    </dgm:pt>
    <dgm:pt modelId="{A61BE9C7-889C-4E04-B53D-07E50B821013}" type="pres">
      <dgm:prSet presAssocID="{2A32B236-9F33-46BE-A277-50147CCDC25E}" presName="spaceRect" presStyleCnt="0"/>
      <dgm:spPr/>
    </dgm:pt>
    <dgm:pt modelId="{9B6A19F6-FD88-4822-BB83-057FA8A07DEF}" type="pres">
      <dgm:prSet presAssocID="{2A32B236-9F33-46BE-A277-50147CCDC25E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3D925DE7-2F6E-4D1A-81D3-B13607B1653D}" type="pres">
      <dgm:prSet presAssocID="{870276B8-1141-42A2-95A7-E2E5EE6D019E}" presName="sibTrans" presStyleLbl="sibTrans2D1" presStyleIdx="0" presStyleCnt="0"/>
      <dgm:spPr/>
      <dgm:t>
        <a:bodyPr/>
        <a:lstStyle/>
        <a:p>
          <a:endParaRPr lang="nl-NL"/>
        </a:p>
      </dgm:t>
    </dgm:pt>
    <dgm:pt modelId="{C30DF015-D9CB-4103-8C2B-2D701185DBD4}" type="pres">
      <dgm:prSet presAssocID="{98B0ABF3-DF79-49BD-B5B3-39218461FC0D}" presName="compNode" presStyleCnt="0"/>
      <dgm:spPr/>
    </dgm:pt>
    <dgm:pt modelId="{2B7C7CFD-6F9F-4E84-94D1-616003CE8C10}" type="pres">
      <dgm:prSet presAssocID="{98B0ABF3-DF79-49BD-B5B3-39218461FC0D}" presName="iconBgRect" presStyleLbl="bgShp" presStyleIdx="3" presStyleCnt="6"/>
      <dgm:spPr/>
    </dgm:pt>
    <dgm:pt modelId="{DDADEA56-9A03-4FCE-9971-597677007260}" type="pres">
      <dgm:prSet presAssocID="{98B0ABF3-DF79-49BD-B5B3-39218461FC0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2C5F536E-0986-45CB-BDF7-AB3FD8BE695E}" type="pres">
      <dgm:prSet presAssocID="{98B0ABF3-DF79-49BD-B5B3-39218461FC0D}" presName="spaceRect" presStyleCnt="0"/>
      <dgm:spPr/>
    </dgm:pt>
    <dgm:pt modelId="{3E15269D-2465-4110-8B51-78677FCCB9A9}" type="pres">
      <dgm:prSet presAssocID="{98B0ABF3-DF79-49BD-B5B3-39218461FC0D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6152639C-3148-4D63-BF6D-E1D38DE08C76}" type="pres">
      <dgm:prSet presAssocID="{414C7507-1CB2-4FE5-8DD2-E58357E18C91}" presName="sibTrans" presStyleLbl="sibTrans2D1" presStyleIdx="0" presStyleCnt="0"/>
      <dgm:spPr/>
      <dgm:t>
        <a:bodyPr/>
        <a:lstStyle/>
        <a:p>
          <a:endParaRPr lang="nl-NL"/>
        </a:p>
      </dgm:t>
    </dgm:pt>
    <dgm:pt modelId="{98A40041-3966-4B48-9B01-E3148669CAF0}" type="pres">
      <dgm:prSet presAssocID="{E2C8D9B0-EEF5-4527-B9A9-2B308C1C4088}" presName="compNode" presStyleCnt="0"/>
      <dgm:spPr/>
    </dgm:pt>
    <dgm:pt modelId="{904B5651-5ACD-43AF-B2E9-383C583BFA6F}" type="pres">
      <dgm:prSet presAssocID="{E2C8D9B0-EEF5-4527-B9A9-2B308C1C4088}" presName="iconBgRect" presStyleLbl="bgShp" presStyleIdx="4" presStyleCnt="6"/>
      <dgm:spPr/>
    </dgm:pt>
    <dgm:pt modelId="{3F59BA6D-AF8F-4E5A-AB1D-2EEB06780505}" type="pres">
      <dgm:prSet presAssocID="{E2C8D9B0-EEF5-4527-B9A9-2B308C1C4088}" presName="iconRect" presStyleLbl="node1" presStyleIdx="4" presStyleCnt="6" custAng="13407962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adloos"/>
        </a:ext>
      </dgm:extLst>
    </dgm:pt>
    <dgm:pt modelId="{E90EBB3A-CD32-4069-A8CF-706C116322DD}" type="pres">
      <dgm:prSet presAssocID="{E2C8D9B0-EEF5-4527-B9A9-2B308C1C4088}" presName="spaceRect" presStyleCnt="0"/>
      <dgm:spPr/>
    </dgm:pt>
    <dgm:pt modelId="{963D7509-FC8D-4CAA-A2FE-A6AF5788B20C}" type="pres">
      <dgm:prSet presAssocID="{E2C8D9B0-EEF5-4527-B9A9-2B308C1C4088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58AD1206-4053-4D34-877E-9262BC959F89}" type="pres">
      <dgm:prSet presAssocID="{E901BC2E-CFE6-4388-9ADA-4C6911975DBB}" presName="sibTrans" presStyleLbl="sibTrans2D1" presStyleIdx="0" presStyleCnt="0"/>
      <dgm:spPr/>
      <dgm:t>
        <a:bodyPr/>
        <a:lstStyle/>
        <a:p>
          <a:endParaRPr lang="nl-NL"/>
        </a:p>
      </dgm:t>
    </dgm:pt>
    <dgm:pt modelId="{75B5E1F5-C973-4926-A574-B33405602A2D}" type="pres">
      <dgm:prSet presAssocID="{924ABC80-CA80-4AB4-AFDA-4247610C3650}" presName="compNode" presStyleCnt="0"/>
      <dgm:spPr/>
    </dgm:pt>
    <dgm:pt modelId="{7E23CB36-06BF-49CE-9BCB-096310AD6323}" type="pres">
      <dgm:prSet presAssocID="{924ABC80-CA80-4AB4-AFDA-4247610C3650}" presName="iconBgRect" presStyleLbl="bgShp" presStyleIdx="5" presStyleCnt="6"/>
      <dgm:spPr/>
    </dgm:pt>
    <dgm:pt modelId="{AFD861A7-2C54-4331-8F70-20D5B08402B2}" type="pres">
      <dgm:prSet presAssocID="{924ABC80-CA80-4AB4-AFDA-4247610C365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DD50B269-5247-4264-8BD4-79A0EBFB1B52}" type="pres">
      <dgm:prSet presAssocID="{924ABC80-CA80-4AB4-AFDA-4247610C3650}" presName="spaceRect" presStyleCnt="0"/>
      <dgm:spPr/>
    </dgm:pt>
    <dgm:pt modelId="{031C9B8C-8E8C-43ED-8B16-5E26BB263798}" type="pres">
      <dgm:prSet presAssocID="{924ABC80-CA80-4AB4-AFDA-4247610C3650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CC43BFCC-5C09-4C30-886E-910484FE4B1A}" type="presOf" srcId="{414C7507-1CB2-4FE5-8DD2-E58357E18C91}" destId="{6152639C-3148-4D63-BF6D-E1D38DE08C76}" srcOrd="0" destOrd="0" presId="urn:microsoft.com/office/officeart/2018/2/layout/IconCircleList"/>
    <dgm:cxn modelId="{630758BA-4EFC-499B-B19D-765C42C8BA48}" srcId="{258525FD-5258-4B76-8D2B-17B69CE00590}" destId="{7A730C08-E729-49F2-8692-B6D3E3F9CDB9}" srcOrd="1" destOrd="0" parTransId="{7AB4EC9F-A7A3-46E8-8672-09F7C58BC7BF}" sibTransId="{4C66D130-B84D-4938-A48D-013B1F1A5447}"/>
    <dgm:cxn modelId="{575EDE73-97AB-4383-92F8-0361F1FAD11B}" type="presOf" srcId="{924ABC80-CA80-4AB4-AFDA-4247610C3650}" destId="{031C9B8C-8E8C-43ED-8B16-5E26BB263798}" srcOrd="0" destOrd="0" presId="urn:microsoft.com/office/officeart/2018/2/layout/IconCircleList"/>
    <dgm:cxn modelId="{A7006CAB-EB0E-4643-ADD0-87397F13CE74}" srcId="{258525FD-5258-4B76-8D2B-17B69CE00590}" destId="{98B0ABF3-DF79-49BD-B5B3-39218461FC0D}" srcOrd="3" destOrd="0" parTransId="{C70B2675-1C24-44E9-84B6-D3471087F1CF}" sibTransId="{414C7507-1CB2-4FE5-8DD2-E58357E18C91}"/>
    <dgm:cxn modelId="{BE46BF21-19A6-4282-9079-017B7E9BDF5C}" srcId="{258525FD-5258-4B76-8D2B-17B69CE00590}" destId="{C51F846F-DE7D-41BF-AE62-6EE30B71A91E}" srcOrd="0" destOrd="0" parTransId="{E536986A-E0D3-44A1-990F-C4E00059A7B3}" sibTransId="{69FF35A1-CD2F-45DA-BF3D-F96BDAB0F3D2}"/>
    <dgm:cxn modelId="{3F63B00A-BED7-4753-861B-ABE03F3D7867}" srcId="{258525FD-5258-4B76-8D2B-17B69CE00590}" destId="{E2C8D9B0-EEF5-4527-B9A9-2B308C1C4088}" srcOrd="4" destOrd="0" parTransId="{05B5EB84-1698-4DB5-AB04-AD6BDBAF3F79}" sibTransId="{E901BC2E-CFE6-4388-9ADA-4C6911975DBB}"/>
    <dgm:cxn modelId="{806ABA33-EF5C-4CE5-A8C6-5E06B574B755}" type="presOf" srcId="{4C66D130-B84D-4938-A48D-013B1F1A5447}" destId="{EF988482-C1A8-4ECC-8F0A-53EA54841FDD}" srcOrd="0" destOrd="0" presId="urn:microsoft.com/office/officeart/2018/2/layout/IconCircleList"/>
    <dgm:cxn modelId="{C6E647D4-0C33-4D6C-9F6C-898BEE980469}" type="presOf" srcId="{98B0ABF3-DF79-49BD-B5B3-39218461FC0D}" destId="{3E15269D-2465-4110-8B51-78677FCCB9A9}" srcOrd="0" destOrd="0" presId="urn:microsoft.com/office/officeart/2018/2/layout/IconCircleList"/>
    <dgm:cxn modelId="{F26AAA18-C2B9-4CF4-AB58-58F0C909176A}" type="presOf" srcId="{C51F846F-DE7D-41BF-AE62-6EE30B71A91E}" destId="{B4B878BA-F681-4231-B6A9-8A5414C7FC9F}" srcOrd="0" destOrd="0" presId="urn:microsoft.com/office/officeart/2018/2/layout/IconCircleList"/>
    <dgm:cxn modelId="{B5B37DAA-D29D-4C07-ACF1-99E1AC3D6673}" type="presOf" srcId="{69FF35A1-CD2F-45DA-BF3D-F96BDAB0F3D2}" destId="{535FFF16-74C1-4024-9030-1B315BCA209E}" srcOrd="0" destOrd="0" presId="urn:microsoft.com/office/officeart/2018/2/layout/IconCircleList"/>
    <dgm:cxn modelId="{11CCECDF-4C8A-4762-861E-58F7C44A5AB9}" type="presOf" srcId="{7A730C08-E729-49F2-8692-B6D3E3F9CDB9}" destId="{41729CAB-C58E-485A-BC64-76EBB8B4A659}" srcOrd="0" destOrd="0" presId="urn:microsoft.com/office/officeart/2018/2/layout/IconCircleList"/>
    <dgm:cxn modelId="{8E9EECD4-1F13-4929-A5F3-165BB0E35765}" srcId="{258525FD-5258-4B76-8D2B-17B69CE00590}" destId="{2A32B236-9F33-46BE-A277-50147CCDC25E}" srcOrd="2" destOrd="0" parTransId="{E379ECA6-026B-4B79-ADEC-D53534728642}" sibTransId="{870276B8-1141-42A2-95A7-E2E5EE6D019E}"/>
    <dgm:cxn modelId="{B8159744-1661-4C03-9D6E-31A8589D66D0}" type="presOf" srcId="{2A32B236-9F33-46BE-A277-50147CCDC25E}" destId="{9B6A19F6-FD88-4822-BB83-057FA8A07DEF}" srcOrd="0" destOrd="0" presId="urn:microsoft.com/office/officeart/2018/2/layout/IconCircleList"/>
    <dgm:cxn modelId="{BEC43FD3-C8CC-40CF-AC28-41B43E1D2BEF}" srcId="{258525FD-5258-4B76-8D2B-17B69CE00590}" destId="{924ABC80-CA80-4AB4-AFDA-4247610C3650}" srcOrd="5" destOrd="0" parTransId="{669B6B58-AED9-4CBE-AE58-2C11086B1AD2}" sibTransId="{50D44852-BDFF-4899-863D-8C82D95271C6}"/>
    <dgm:cxn modelId="{6D8254E7-E495-4528-BDD9-105613DD666E}" type="presOf" srcId="{258525FD-5258-4B76-8D2B-17B69CE00590}" destId="{5A39957E-E719-45A5-91D7-8D8CFB21AE35}" srcOrd="0" destOrd="0" presId="urn:microsoft.com/office/officeart/2018/2/layout/IconCircleList"/>
    <dgm:cxn modelId="{FD73B647-1BC9-445A-BBA4-49EB5CB2A824}" type="presOf" srcId="{870276B8-1141-42A2-95A7-E2E5EE6D019E}" destId="{3D925DE7-2F6E-4D1A-81D3-B13607B1653D}" srcOrd="0" destOrd="0" presId="urn:microsoft.com/office/officeart/2018/2/layout/IconCircleList"/>
    <dgm:cxn modelId="{3B972A7E-F2FF-4722-A940-19841FB82117}" type="presOf" srcId="{E901BC2E-CFE6-4388-9ADA-4C6911975DBB}" destId="{58AD1206-4053-4D34-877E-9262BC959F89}" srcOrd="0" destOrd="0" presId="urn:microsoft.com/office/officeart/2018/2/layout/IconCircleList"/>
    <dgm:cxn modelId="{33E887B7-EEE2-4455-BD22-9F69675E08AA}" type="presOf" srcId="{E2C8D9B0-EEF5-4527-B9A9-2B308C1C4088}" destId="{963D7509-FC8D-4CAA-A2FE-A6AF5788B20C}" srcOrd="0" destOrd="0" presId="urn:microsoft.com/office/officeart/2018/2/layout/IconCircleList"/>
    <dgm:cxn modelId="{E5ADF9BD-1F3D-425B-87B7-F99646D70D21}" type="presParOf" srcId="{5A39957E-E719-45A5-91D7-8D8CFB21AE35}" destId="{1F210759-9FCD-4E07-85FE-2C1865D89F90}" srcOrd="0" destOrd="0" presId="urn:microsoft.com/office/officeart/2018/2/layout/IconCircleList"/>
    <dgm:cxn modelId="{C3B11BE8-2700-43BB-B6B8-0E542D0D2C56}" type="presParOf" srcId="{1F210759-9FCD-4E07-85FE-2C1865D89F90}" destId="{77794485-355C-4305-A2C7-7CD3A4E73B8D}" srcOrd="0" destOrd="0" presId="urn:microsoft.com/office/officeart/2018/2/layout/IconCircleList"/>
    <dgm:cxn modelId="{CF37EFF8-76D8-4513-A210-751C1BF65889}" type="presParOf" srcId="{77794485-355C-4305-A2C7-7CD3A4E73B8D}" destId="{184EF8CF-72CE-4F87-810B-E7BA28DC2189}" srcOrd="0" destOrd="0" presId="urn:microsoft.com/office/officeart/2018/2/layout/IconCircleList"/>
    <dgm:cxn modelId="{4C47D7D6-20AC-4A41-87FE-A89682710B31}" type="presParOf" srcId="{77794485-355C-4305-A2C7-7CD3A4E73B8D}" destId="{D03BB83B-0E77-4E3E-AF09-50FF4EDB22DD}" srcOrd="1" destOrd="0" presId="urn:microsoft.com/office/officeart/2018/2/layout/IconCircleList"/>
    <dgm:cxn modelId="{3E1F2223-36B7-4EDB-BBD3-0F38BAC024A8}" type="presParOf" srcId="{77794485-355C-4305-A2C7-7CD3A4E73B8D}" destId="{2F8AAE2F-BC84-4945-885B-63617BA2482B}" srcOrd="2" destOrd="0" presId="urn:microsoft.com/office/officeart/2018/2/layout/IconCircleList"/>
    <dgm:cxn modelId="{4C51A173-BC5D-4BF2-9B41-09B976F9B0EA}" type="presParOf" srcId="{77794485-355C-4305-A2C7-7CD3A4E73B8D}" destId="{B4B878BA-F681-4231-B6A9-8A5414C7FC9F}" srcOrd="3" destOrd="0" presId="urn:microsoft.com/office/officeart/2018/2/layout/IconCircleList"/>
    <dgm:cxn modelId="{33748233-33AF-4EDE-87BC-C7450D0D17ED}" type="presParOf" srcId="{1F210759-9FCD-4E07-85FE-2C1865D89F90}" destId="{535FFF16-74C1-4024-9030-1B315BCA209E}" srcOrd="1" destOrd="0" presId="urn:microsoft.com/office/officeart/2018/2/layout/IconCircleList"/>
    <dgm:cxn modelId="{71259322-B21F-4C82-84F3-FBF08979E442}" type="presParOf" srcId="{1F210759-9FCD-4E07-85FE-2C1865D89F90}" destId="{A5915787-6C92-4936-B303-955316E0A5FF}" srcOrd="2" destOrd="0" presId="urn:microsoft.com/office/officeart/2018/2/layout/IconCircleList"/>
    <dgm:cxn modelId="{1D5D7B72-CF3A-4905-8B28-910951A374E1}" type="presParOf" srcId="{A5915787-6C92-4936-B303-955316E0A5FF}" destId="{2C13FEF4-19D1-42B2-8456-27E3C0E49550}" srcOrd="0" destOrd="0" presId="urn:microsoft.com/office/officeart/2018/2/layout/IconCircleList"/>
    <dgm:cxn modelId="{14CC73C0-C6AB-4071-8214-278009DE7E1A}" type="presParOf" srcId="{A5915787-6C92-4936-B303-955316E0A5FF}" destId="{7D7F173B-EE1E-4C49-83E8-A08902DA2A76}" srcOrd="1" destOrd="0" presId="urn:microsoft.com/office/officeart/2018/2/layout/IconCircleList"/>
    <dgm:cxn modelId="{C9E8A923-EA4D-4F81-A2DA-22D4E2481890}" type="presParOf" srcId="{A5915787-6C92-4936-B303-955316E0A5FF}" destId="{35E7AD9B-8309-4808-B014-71E5DFCAC8BC}" srcOrd="2" destOrd="0" presId="urn:microsoft.com/office/officeart/2018/2/layout/IconCircleList"/>
    <dgm:cxn modelId="{B4BE28C7-540E-4906-9BE7-43AC1ED1E4CA}" type="presParOf" srcId="{A5915787-6C92-4936-B303-955316E0A5FF}" destId="{41729CAB-C58E-485A-BC64-76EBB8B4A659}" srcOrd="3" destOrd="0" presId="urn:microsoft.com/office/officeart/2018/2/layout/IconCircleList"/>
    <dgm:cxn modelId="{2689F254-3060-4AC6-8838-41E43010F0E5}" type="presParOf" srcId="{1F210759-9FCD-4E07-85FE-2C1865D89F90}" destId="{EF988482-C1A8-4ECC-8F0A-53EA54841FDD}" srcOrd="3" destOrd="0" presId="urn:microsoft.com/office/officeart/2018/2/layout/IconCircleList"/>
    <dgm:cxn modelId="{C83F77DB-7EED-4F21-A141-D88527E432AE}" type="presParOf" srcId="{1F210759-9FCD-4E07-85FE-2C1865D89F90}" destId="{581B7CAB-46D9-454E-8623-9E40CB008CBF}" srcOrd="4" destOrd="0" presId="urn:microsoft.com/office/officeart/2018/2/layout/IconCircleList"/>
    <dgm:cxn modelId="{6F10893D-179F-4FF8-A0BF-61986828A6EC}" type="presParOf" srcId="{581B7CAB-46D9-454E-8623-9E40CB008CBF}" destId="{2D094C00-3F2C-458E-AD4F-921ADA64E3D9}" srcOrd="0" destOrd="0" presId="urn:microsoft.com/office/officeart/2018/2/layout/IconCircleList"/>
    <dgm:cxn modelId="{5806CFE1-4869-424A-BE1A-68D847FFFB7F}" type="presParOf" srcId="{581B7CAB-46D9-454E-8623-9E40CB008CBF}" destId="{DE36C179-0E5B-49B5-B891-849AA4D14AB0}" srcOrd="1" destOrd="0" presId="urn:microsoft.com/office/officeart/2018/2/layout/IconCircleList"/>
    <dgm:cxn modelId="{48DFC511-D3AF-4A3A-8B85-E6E3553A0C48}" type="presParOf" srcId="{581B7CAB-46D9-454E-8623-9E40CB008CBF}" destId="{A61BE9C7-889C-4E04-B53D-07E50B821013}" srcOrd="2" destOrd="0" presId="urn:microsoft.com/office/officeart/2018/2/layout/IconCircleList"/>
    <dgm:cxn modelId="{731F5998-7D0D-46B4-98CC-FEC8D6A24C95}" type="presParOf" srcId="{581B7CAB-46D9-454E-8623-9E40CB008CBF}" destId="{9B6A19F6-FD88-4822-BB83-057FA8A07DEF}" srcOrd="3" destOrd="0" presId="urn:microsoft.com/office/officeart/2018/2/layout/IconCircleList"/>
    <dgm:cxn modelId="{5D1D07F6-7D65-414E-B419-70ABA33B2DD3}" type="presParOf" srcId="{1F210759-9FCD-4E07-85FE-2C1865D89F90}" destId="{3D925DE7-2F6E-4D1A-81D3-B13607B1653D}" srcOrd="5" destOrd="0" presId="urn:microsoft.com/office/officeart/2018/2/layout/IconCircleList"/>
    <dgm:cxn modelId="{CD4BE174-53C0-4652-A8A9-E0E9D5B71F8A}" type="presParOf" srcId="{1F210759-9FCD-4E07-85FE-2C1865D89F90}" destId="{C30DF015-D9CB-4103-8C2B-2D701185DBD4}" srcOrd="6" destOrd="0" presId="urn:microsoft.com/office/officeart/2018/2/layout/IconCircleList"/>
    <dgm:cxn modelId="{DEB602D4-3218-447F-9846-23AF35715865}" type="presParOf" srcId="{C30DF015-D9CB-4103-8C2B-2D701185DBD4}" destId="{2B7C7CFD-6F9F-4E84-94D1-616003CE8C10}" srcOrd="0" destOrd="0" presId="urn:microsoft.com/office/officeart/2018/2/layout/IconCircleList"/>
    <dgm:cxn modelId="{EF03A732-B662-499B-904C-460FF2E7C473}" type="presParOf" srcId="{C30DF015-D9CB-4103-8C2B-2D701185DBD4}" destId="{DDADEA56-9A03-4FCE-9971-597677007260}" srcOrd="1" destOrd="0" presId="urn:microsoft.com/office/officeart/2018/2/layout/IconCircleList"/>
    <dgm:cxn modelId="{55609751-5F45-4A7F-A0B4-3312E1BDBB5B}" type="presParOf" srcId="{C30DF015-D9CB-4103-8C2B-2D701185DBD4}" destId="{2C5F536E-0986-45CB-BDF7-AB3FD8BE695E}" srcOrd="2" destOrd="0" presId="urn:microsoft.com/office/officeart/2018/2/layout/IconCircleList"/>
    <dgm:cxn modelId="{7AA5F5B7-4DD5-465F-9F5C-212BBBE70F5D}" type="presParOf" srcId="{C30DF015-D9CB-4103-8C2B-2D701185DBD4}" destId="{3E15269D-2465-4110-8B51-78677FCCB9A9}" srcOrd="3" destOrd="0" presId="urn:microsoft.com/office/officeart/2018/2/layout/IconCircleList"/>
    <dgm:cxn modelId="{EFA815EF-F52D-4895-A989-3C6DE1933285}" type="presParOf" srcId="{1F210759-9FCD-4E07-85FE-2C1865D89F90}" destId="{6152639C-3148-4D63-BF6D-E1D38DE08C76}" srcOrd="7" destOrd="0" presId="urn:microsoft.com/office/officeart/2018/2/layout/IconCircleList"/>
    <dgm:cxn modelId="{C5AFE75D-A2B8-4C02-A2A9-314D20045948}" type="presParOf" srcId="{1F210759-9FCD-4E07-85FE-2C1865D89F90}" destId="{98A40041-3966-4B48-9B01-E3148669CAF0}" srcOrd="8" destOrd="0" presId="urn:microsoft.com/office/officeart/2018/2/layout/IconCircleList"/>
    <dgm:cxn modelId="{A446E77B-BB64-46E5-B597-6E4DBDDFCA46}" type="presParOf" srcId="{98A40041-3966-4B48-9B01-E3148669CAF0}" destId="{904B5651-5ACD-43AF-B2E9-383C583BFA6F}" srcOrd="0" destOrd="0" presId="urn:microsoft.com/office/officeart/2018/2/layout/IconCircleList"/>
    <dgm:cxn modelId="{2311731B-CB8C-45EA-8A64-6910F52F0F43}" type="presParOf" srcId="{98A40041-3966-4B48-9B01-E3148669CAF0}" destId="{3F59BA6D-AF8F-4E5A-AB1D-2EEB06780505}" srcOrd="1" destOrd="0" presId="urn:microsoft.com/office/officeart/2018/2/layout/IconCircleList"/>
    <dgm:cxn modelId="{16CAD33C-1DF1-486B-ACCF-92B51B7492BA}" type="presParOf" srcId="{98A40041-3966-4B48-9B01-E3148669CAF0}" destId="{E90EBB3A-CD32-4069-A8CF-706C116322DD}" srcOrd="2" destOrd="0" presId="urn:microsoft.com/office/officeart/2018/2/layout/IconCircleList"/>
    <dgm:cxn modelId="{63881793-FAEE-4FD4-BE7B-4DEFD52DA019}" type="presParOf" srcId="{98A40041-3966-4B48-9B01-E3148669CAF0}" destId="{963D7509-FC8D-4CAA-A2FE-A6AF5788B20C}" srcOrd="3" destOrd="0" presId="urn:microsoft.com/office/officeart/2018/2/layout/IconCircleList"/>
    <dgm:cxn modelId="{AA636260-7BFE-4CD7-97C5-B657FB308E73}" type="presParOf" srcId="{1F210759-9FCD-4E07-85FE-2C1865D89F90}" destId="{58AD1206-4053-4D34-877E-9262BC959F89}" srcOrd="9" destOrd="0" presId="urn:microsoft.com/office/officeart/2018/2/layout/IconCircleList"/>
    <dgm:cxn modelId="{E1B430E0-25D0-49B7-8AE4-94C80CB870AB}" type="presParOf" srcId="{1F210759-9FCD-4E07-85FE-2C1865D89F90}" destId="{75B5E1F5-C973-4926-A574-B33405602A2D}" srcOrd="10" destOrd="0" presId="urn:microsoft.com/office/officeart/2018/2/layout/IconCircleList"/>
    <dgm:cxn modelId="{A2FCD786-FE47-48FE-873E-82D4808829EC}" type="presParOf" srcId="{75B5E1F5-C973-4926-A574-B33405602A2D}" destId="{7E23CB36-06BF-49CE-9BCB-096310AD6323}" srcOrd="0" destOrd="0" presId="urn:microsoft.com/office/officeart/2018/2/layout/IconCircleList"/>
    <dgm:cxn modelId="{CDF3D90E-3015-43A3-9D75-9159F26AC45F}" type="presParOf" srcId="{75B5E1F5-C973-4926-A574-B33405602A2D}" destId="{AFD861A7-2C54-4331-8F70-20D5B08402B2}" srcOrd="1" destOrd="0" presId="urn:microsoft.com/office/officeart/2018/2/layout/IconCircleList"/>
    <dgm:cxn modelId="{599E700E-8966-42A4-9455-2AC13EAF62AB}" type="presParOf" srcId="{75B5E1F5-C973-4926-A574-B33405602A2D}" destId="{DD50B269-5247-4264-8BD4-79A0EBFB1B52}" srcOrd="2" destOrd="0" presId="urn:microsoft.com/office/officeart/2018/2/layout/IconCircleList"/>
    <dgm:cxn modelId="{FE652367-0591-418E-80F5-B7BFEE8E244C}" type="presParOf" srcId="{75B5E1F5-C973-4926-A574-B33405602A2D}" destId="{031C9B8C-8E8C-43ED-8B16-5E26BB26379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56ADC-5A5E-4EA0-B5C5-1E7965A427F4}">
      <dsp:nvSpPr>
        <dsp:cNvPr id="0" name=""/>
        <dsp:cNvSpPr/>
      </dsp:nvSpPr>
      <dsp:spPr>
        <a:xfrm>
          <a:off x="1816199" y="93039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93E13-5B52-4A63-A0DC-77E81B450B80}">
      <dsp:nvSpPr>
        <dsp:cNvPr id="0" name=""/>
        <dsp:cNvSpPr/>
      </dsp:nvSpPr>
      <dsp:spPr>
        <a:xfrm>
          <a:off x="2284199" y="56103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70B28-DDC8-4BB1-8691-04904BE5812F}">
      <dsp:nvSpPr>
        <dsp:cNvPr id="0" name=""/>
        <dsp:cNvSpPr/>
      </dsp:nvSpPr>
      <dsp:spPr>
        <a:xfrm>
          <a:off x="1114199" y="297304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BE" sz="4100" kern="1200"/>
            <a:t>Mental health </a:t>
          </a:r>
          <a:endParaRPr lang="en-US" sz="4100" kern="1200"/>
        </a:p>
      </dsp:txBody>
      <dsp:txXfrm>
        <a:off x="1114199" y="2973040"/>
        <a:ext cx="3600000" cy="720000"/>
      </dsp:txXfrm>
    </dsp:sp>
    <dsp:sp modelId="{BC0722FB-A747-4252-A72A-FAD58376BFFC}">
      <dsp:nvSpPr>
        <dsp:cNvPr id="0" name=""/>
        <dsp:cNvSpPr/>
      </dsp:nvSpPr>
      <dsp:spPr>
        <a:xfrm>
          <a:off x="6046199" y="93039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0EC2A-D3A3-471E-A6F0-6DEC4C734518}">
      <dsp:nvSpPr>
        <dsp:cNvPr id="0" name=""/>
        <dsp:cNvSpPr/>
      </dsp:nvSpPr>
      <dsp:spPr>
        <a:xfrm>
          <a:off x="6514199" y="56103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38306-4D89-491A-9598-E174872823AD}">
      <dsp:nvSpPr>
        <dsp:cNvPr id="0" name=""/>
        <dsp:cNvSpPr/>
      </dsp:nvSpPr>
      <dsp:spPr>
        <a:xfrm>
          <a:off x="5344199" y="297304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BE" sz="4100" kern="1200"/>
            <a:t>Body health </a:t>
          </a:r>
          <a:endParaRPr lang="en-US" sz="4100" kern="1200"/>
        </a:p>
      </dsp:txBody>
      <dsp:txXfrm>
        <a:off x="5344199" y="2973040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56ADC-5A5E-4EA0-B5C5-1E7965A427F4}">
      <dsp:nvSpPr>
        <dsp:cNvPr id="0" name=""/>
        <dsp:cNvSpPr/>
      </dsp:nvSpPr>
      <dsp:spPr>
        <a:xfrm>
          <a:off x="1189587" y="126399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93E13-5B52-4A63-A0DC-77E81B450B80}">
      <dsp:nvSpPr>
        <dsp:cNvPr id="0" name=""/>
        <dsp:cNvSpPr/>
      </dsp:nvSpPr>
      <dsp:spPr>
        <a:xfrm>
          <a:off x="1657587" y="59439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70B28-DDC8-4BB1-8691-04904BE5812F}">
      <dsp:nvSpPr>
        <dsp:cNvPr id="0" name=""/>
        <dsp:cNvSpPr/>
      </dsp:nvSpPr>
      <dsp:spPr>
        <a:xfrm>
          <a:off x="487587" y="300640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BE" sz="4100" kern="1200"/>
            <a:t>Mental health</a:t>
          </a:r>
          <a:endParaRPr lang="en-US" sz="4100" kern="1200"/>
        </a:p>
      </dsp:txBody>
      <dsp:txXfrm>
        <a:off x="487587" y="3006400"/>
        <a:ext cx="36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722FB-A747-4252-A72A-FAD58376BFFC}">
      <dsp:nvSpPr>
        <dsp:cNvPr id="0" name=""/>
        <dsp:cNvSpPr/>
      </dsp:nvSpPr>
      <dsp:spPr>
        <a:xfrm>
          <a:off x="1039568" y="314324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0EC2A-D3A3-471E-A6F0-6DEC4C734518}">
      <dsp:nvSpPr>
        <dsp:cNvPr id="0" name=""/>
        <dsp:cNvSpPr/>
      </dsp:nvSpPr>
      <dsp:spPr>
        <a:xfrm>
          <a:off x="1507568" y="782324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38306-4D89-491A-9598-E174872823AD}">
      <dsp:nvSpPr>
        <dsp:cNvPr id="0" name=""/>
        <dsp:cNvSpPr/>
      </dsp:nvSpPr>
      <dsp:spPr>
        <a:xfrm>
          <a:off x="337568" y="3194324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BE" sz="4400" kern="1200"/>
            <a:t>Body health </a:t>
          </a:r>
          <a:endParaRPr lang="en-US" sz="4400" kern="1200" dirty="0"/>
        </a:p>
      </dsp:txBody>
      <dsp:txXfrm>
        <a:off x="337568" y="3194324"/>
        <a:ext cx="36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EF8CF-72CE-4F87-810B-E7BA28DC2189}">
      <dsp:nvSpPr>
        <dsp:cNvPr id="0" name=""/>
        <dsp:cNvSpPr/>
      </dsp:nvSpPr>
      <dsp:spPr>
        <a:xfrm>
          <a:off x="344932" y="759090"/>
          <a:ext cx="812133" cy="812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BB83B-0E77-4E3E-AF09-50FF4EDB22DD}">
      <dsp:nvSpPr>
        <dsp:cNvPr id="0" name=""/>
        <dsp:cNvSpPr/>
      </dsp:nvSpPr>
      <dsp:spPr>
        <a:xfrm>
          <a:off x="515480" y="929638"/>
          <a:ext cx="471037" cy="471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878BA-F681-4231-B6A9-8A5414C7FC9F}">
      <dsp:nvSpPr>
        <dsp:cNvPr id="0" name=""/>
        <dsp:cNvSpPr/>
      </dsp:nvSpPr>
      <dsp:spPr>
        <a:xfrm>
          <a:off x="1331094" y="759090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 dirty="0"/>
            <a:t>Lifestyle changes</a:t>
          </a:r>
          <a:endParaRPr lang="en-US" sz="2400" kern="1200" dirty="0"/>
        </a:p>
      </dsp:txBody>
      <dsp:txXfrm>
        <a:off x="1331094" y="759090"/>
        <a:ext cx="1914313" cy="812133"/>
      </dsp:txXfrm>
    </dsp:sp>
    <dsp:sp modelId="{2C13FEF4-19D1-42B2-8456-27E3C0E49550}">
      <dsp:nvSpPr>
        <dsp:cNvPr id="0" name=""/>
        <dsp:cNvSpPr/>
      </dsp:nvSpPr>
      <dsp:spPr>
        <a:xfrm>
          <a:off x="3578962" y="759090"/>
          <a:ext cx="812133" cy="8121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7F173B-EE1E-4C49-83E8-A08902DA2A76}">
      <dsp:nvSpPr>
        <dsp:cNvPr id="0" name=""/>
        <dsp:cNvSpPr/>
      </dsp:nvSpPr>
      <dsp:spPr>
        <a:xfrm>
          <a:off x="3749510" y="929638"/>
          <a:ext cx="471037" cy="471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29CAB-C58E-485A-BC64-76EBB8B4A659}">
      <dsp:nvSpPr>
        <dsp:cNvPr id="0" name=""/>
        <dsp:cNvSpPr/>
      </dsp:nvSpPr>
      <dsp:spPr>
        <a:xfrm>
          <a:off x="4565123" y="759090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/>
            <a:t>Pills</a:t>
          </a:r>
          <a:endParaRPr lang="en-US" sz="2400" kern="1200"/>
        </a:p>
      </dsp:txBody>
      <dsp:txXfrm>
        <a:off x="4565123" y="759090"/>
        <a:ext cx="1914313" cy="812133"/>
      </dsp:txXfrm>
    </dsp:sp>
    <dsp:sp modelId="{2D094C00-3F2C-458E-AD4F-921ADA64E3D9}">
      <dsp:nvSpPr>
        <dsp:cNvPr id="0" name=""/>
        <dsp:cNvSpPr/>
      </dsp:nvSpPr>
      <dsp:spPr>
        <a:xfrm>
          <a:off x="6812992" y="759090"/>
          <a:ext cx="812133" cy="8121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6C179-0E5B-49B5-B891-849AA4D14AB0}">
      <dsp:nvSpPr>
        <dsp:cNvPr id="0" name=""/>
        <dsp:cNvSpPr/>
      </dsp:nvSpPr>
      <dsp:spPr>
        <a:xfrm>
          <a:off x="6983540" y="929638"/>
          <a:ext cx="471037" cy="471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A19F6-FD88-4822-BB83-057FA8A07DEF}">
      <dsp:nvSpPr>
        <dsp:cNvPr id="0" name=""/>
        <dsp:cNvSpPr/>
      </dsp:nvSpPr>
      <dsp:spPr>
        <a:xfrm>
          <a:off x="7799153" y="759090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 dirty="0"/>
            <a:t>Ring &amp; Pump</a:t>
          </a:r>
          <a:endParaRPr lang="en-US" sz="2400" kern="1200" dirty="0"/>
        </a:p>
      </dsp:txBody>
      <dsp:txXfrm>
        <a:off x="7799153" y="759090"/>
        <a:ext cx="1914313" cy="812133"/>
      </dsp:txXfrm>
    </dsp:sp>
    <dsp:sp modelId="{2B7C7CFD-6F9F-4E84-94D1-616003CE8C10}">
      <dsp:nvSpPr>
        <dsp:cNvPr id="0" name=""/>
        <dsp:cNvSpPr/>
      </dsp:nvSpPr>
      <dsp:spPr>
        <a:xfrm>
          <a:off x="344932" y="2214856"/>
          <a:ext cx="812133" cy="8121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DEA56-9A03-4FCE-9971-597677007260}">
      <dsp:nvSpPr>
        <dsp:cNvPr id="0" name=""/>
        <dsp:cNvSpPr/>
      </dsp:nvSpPr>
      <dsp:spPr>
        <a:xfrm>
          <a:off x="515480" y="2385404"/>
          <a:ext cx="471037" cy="4710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5269D-2465-4110-8B51-78677FCCB9A9}">
      <dsp:nvSpPr>
        <dsp:cNvPr id="0" name=""/>
        <dsp:cNvSpPr/>
      </dsp:nvSpPr>
      <dsp:spPr>
        <a:xfrm>
          <a:off x="1331094" y="2214856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/>
            <a:t>Injection</a:t>
          </a:r>
          <a:endParaRPr lang="en-US" sz="2400" kern="1200"/>
        </a:p>
      </dsp:txBody>
      <dsp:txXfrm>
        <a:off x="1331094" y="2214856"/>
        <a:ext cx="1914313" cy="812133"/>
      </dsp:txXfrm>
    </dsp:sp>
    <dsp:sp modelId="{904B5651-5ACD-43AF-B2E9-383C583BFA6F}">
      <dsp:nvSpPr>
        <dsp:cNvPr id="0" name=""/>
        <dsp:cNvSpPr/>
      </dsp:nvSpPr>
      <dsp:spPr>
        <a:xfrm>
          <a:off x="3578962" y="2214856"/>
          <a:ext cx="812133" cy="81213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9BA6D-AF8F-4E5A-AB1D-2EEB06780505}">
      <dsp:nvSpPr>
        <dsp:cNvPr id="0" name=""/>
        <dsp:cNvSpPr/>
      </dsp:nvSpPr>
      <dsp:spPr>
        <a:xfrm rot="13407962">
          <a:off x="3749510" y="2385404"/>
          <a:ext cx="471037" cy="4710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D7509-FC8D-4CAA-A2FE-A6AF5788B20C}">
      <dsp:nvSpPr>
        <dsp:cNvPr id="0" name=""/>
        <dsp:cNvSpPr/>
      </dsp:nvSpPr>
      <dsp:spPr>
        <a:xfrm>
          <a:off x="4565123" y="2214856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/>
            <a:t>Li-ESWT</a:t>
          </a:r>
          <a:endParaRPr lang="en-US" sz="2400" kern="1200"/>
        </a:p>
      </dsp:txBody>
      <dsp:txXfrm>
        <a:off x="4565123" y="2214856"/>
        <a:ext cx="1914313" cy="812133"/>
      </dsp:txXfrm>
    </dsp:sp>
    <dsp:sp modelId="{7E23CB36-06BF-49CE-9BCB-096310AD6323}">
      <dsp:nvSpPr>
        <dsp:cNvPr id="0" name=""/>
        <dsp:cNvSpPr/>
      </dsp:nvSpPr>
      <dsp:spPr>
        <a:xfrm>
          <a:off x="6812992" y="2214856"/>
          <a:ext cx="812133" cy="812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861A7-2C54-4331-8F70-20D5B08402B2}">
      <dsp:nvSpPr>
        <dsp:cNvPr id="0" name=""/>
        <dsp:cNvSpPr/>
      </dsp:nvSpPr>
      <dsp:spPr>
        <a:xfrm>
          <a:off x="6983540" y="2385404"/>
          <a:ext cx="471037" cy="47103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C9B8C-8E8C-43ED-8B16-5E26BB263798}">
      <dsp:nvSpPr>
        <dsp:cNvPr id="0" name=""/>
        <dsp:cNvSpPr/>
      </dsp:nvSpPr>
      <dsp:spPr>
        <a:xfrm>
          <a:off x="7799153" y="2214856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/>
            <a:t>Surgery </a:t>
          </a:r>
          <a:endParaRPr lang="en-US" sz="2400" kern="1200"/>
        </a:p>
      </dsp:txBody>
      <dsp:txXfrm>
        <a:off x="7799153" y="2214856"/>
        <a:ext cx="1914313" cy="812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8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34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2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2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4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8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9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3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6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62" r:id="rId6"/>
    <p:sldLayoutId id="2147483757" r:id="rId7"/>
    <p:sldLayoutId id="2147483758" r:id="rId8"/>
    <p:sldLayoutId id="2147483759" r:id="rId9"/>
    <p:sldLayoutId id="2147483761" r:id="rId10"/>
    <p:sldLayoutId id="214748376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9D708-AE61-42A7-8E95-2AD0824DB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24E69C-5DA0-EC49-8F21-CC2817992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nl-BE">
                <a:solidFill>
                  <a:srgbClr val="FFFFFF"/>
                </a:solidFill>
              </a:rPr>
              <a:t>Live your life to the fullest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248F7A-DCF2-B446-A8A9-A288F1735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Dr. DELCARTE LESLIE, Dr. De Wil PETER &amp; Dr. WARD SAM </a:t>
            </a:r>
          </a:p>
          <a:p>
            <a:r>
              <a:rPr lang="nl-BE" dirty="0">
                <a:solidFill>
                  <a:srgbClr val="FFFFFF"/>
                </a:solidFill>
              </a:rPr>
              <a:t>UROLOGIE SAINT JEAN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4038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29E02-FF95-D948-A4D7-6D2284E9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nl-BE" dirty="0"/>
              <a:t>Sexual health 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0F19D3ED-F4F3-4B5E-B3CF-7211D134F3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50030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520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D0C3F821-EF03-B94E-AC0A-E2F464E4F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555" y="801793"/>
            <a:ext cx="6468889" cy="52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FDC81-4897-9F44-AB96-BD06FD9B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Male sexual health</a:t>
            </a: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D0D6FE43-5AE7-6E4C-91D7-9FB155C29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424643"/>
              </p:ext>
            </p:extLst>
          </p:nvPr>
        </p:nvGraphicFramePr>
        <p:xfrm>
          <a:off x="839788" y="2200211"/>
          <a:ext cx="4575175" cy="38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6A89219F-3231-EF49-8F1F-209709927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829" y="2108200"/>
            <a:ext cx="5403851" cy="39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8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615AC-5ECC-854D-9DAC-6D5B3444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Male sexual health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6FFD4A-BA5A-6E47-9550-7EB30658E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8755" y="2158205"/>
            <a:ext cx="6861858" cy="3671094"/>
          </a:xfrm>
        </p:spPr>
      </p:pic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D9EAF1A-8EAA-7E40-90A3-2EF391195C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360033"/>
              </p:ext>
            </p:extLst>
          </p:nvPr>
        </p:nvGraphicFramePr>
        <p:xfrm>
          <a:off x="763618" y="2000700"/>
          <a:ext cx="4275137" cy="4228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827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462C42-BC18-114E-8559-8DCF4EDB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786" y="516836"/>
            <a:ext cx="3100136" cy="1960234"/>
          </a:xfrm>
        </p:spPr>
        <p:txBody>
          <a:bodyPr>
            <a:normAutofit/>
          </a:bodyPr>
          <a:lstStyle/>
          <a:p>
            <a:r>
              <a:rPr lang="nl-BE" sz="4400">
                <a:solidFill>
                  <a:srgbClr val="AB7A6C"/>
                </a:solidFill>
              </a:rPr>
              <a:t>Keep erections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E674D6D-F181-E84C-BECD-7A72E918B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4" r="5138" b="2"/>
          <a:stretch/>
        </p:blipFill>
        <p:spPr>
          <a:xfrm>
            <a:off x="-1" y="10"/>
            <a:ext cx="8111272" cy="68579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0145" y="2633962"/>
            <a:ext cx="2926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588E8E-758A-4533-9202-C10713D3E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786" y="2790855"/>
            <a:ext cx="3084844" cy="3311766"/>
          </a:xfrm>
        </p:spPr>
        <p:txBody>
          <a:bodyPr>
            <a:normAutofit/>
          </a:bodyPr>
          <a:lstStyle/>
          <a:p>
            <a:r>
              <a:rPr lang="en-US" sz="2400" dirty="0"/>
              <a:t>1. Mental health </a:t>
            </a:r>
          </a:p>
          <a:p>
            <a:r>
              <a:rPr lang="en-US" sz="2400" dirty="0"/>
              <a:t>2. Body health </a:t>
            </a:r>
          </a:p>
          <a:p>
            <a:r>
              <a:rPr lang="en-US" sz="2400" dirty="0"/>
              <a:t>3. Medication </a:t>
            </a:r>
          </a:p>
          <a:p>
            <a:r>
              <a:rPr lang="en-US" sz="2400" dirty="0"/>
              <a:t>4. Age </a:t>
            </a:r>
          </a:p>
          <a:p>
            <a:r>
              <a:rPr lang="en-US" sz="2400" dirty="0"/>
              <a:t>5. Past Medical History </a:t>
            </a:r>
          </a:p>
        </p:txBody>
      </p:sp>
    </p:spTree>
    <p:extLst>
      <p:ext uri="{BB962C8B-B14F-4D97-AF65-F5344CB8AC3E}">
        <p14:creationId xmlns:p14="http://schemas.microsoft.com/office/powerpoint/2010/main" val="90219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4908D-6B70-EB44-A156-3FB409E5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Promote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sexual health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617F023-A90A-584B-99CB-9A04C5720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661480"/>
            <a:ext cx="6912217" cy="50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D81D3-063A-EB4A-8E80-37FE7C16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nl-BE" dirty="0"/>
              <a:t>Treatments 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91F5D28B-4707-4A92-9E22-3F0B5ECB9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50447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1820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2E76E-C704-254A-9E97-4CFD6ECC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Lifestyle changes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FAED6D6-4A6B-D644-944E-0767AEF25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108200"/>
            <a:ext cx="10058401" cy="3760788"/>
          </a:xfrm>
        </p:spPr>
      </p:pic>
    </p:spTree>
    <p:extLst>
      <p:ext uri="{BB962C8B-B14F-4D97-AF65-F5344CB8AC3E}">
        <p14:creationId xmlns:p14="http://schemas.microsoft.com/office/powerpoint/2010/main" val="346915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F3A2AAB-E83F-F040-8B7C-23E7FFDD8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91" r="1" b="1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AC0FA-0949-7743-AEEA-BE5FD227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419273"/>
            <a:ext cx="3153580" cy="1358188"/>
          </a:xfrm>
        </p:spPr>
        <p:txBody>
          <a:bodyPr>
            <a:normAutofit/>
          </a:bodyPr>
          <a:lstStyle/>
          <a:p>
            <a:r>
              <a:rPr lang="nl-BE" sz="3600">
                <a:solidFill>
                  <a:srgbClr val="FFFFFF"/>
                </a:solidFill>
              </a:rPr>
              <a:t>Pills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4A3668-ABEC-4341-9812-26157AA7C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9772" y="2978254"/>
            <a:ext cx="3153580" cy="244423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Take easy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No side effects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Satisfactory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Price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5851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5067D4D-7289-2241-9508-9A080CECF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0" b="28230"/>
          <a:stretch/>
        </p:blipFill>
        <p:spPr>
          <a:xfrm>
            <a:off x="477012" y="822964"/>
            <a:ext cx="11237976" cy="52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6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69426B45-4C4F-4D52-8537-76E9A5B8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4E72F0-E8B4-014C-89D9-1CA3F170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286603"/>
            <a:ext cx="10058400" cy="1450757"/>
          </a:xfrm>
        </p:spPr>
        <p:txBody>
          <a:bodyPr>
            <a:normAutofit/>
          </a:bodyPr>
          <a:lstStyle/>
          <a:p>
            <a:r>
              <a:rPr lang="nl-BE"/>
              <a:t>Dr De Wil Peter</a:t>
            </a:r>
            <a:endParaRPr lang="nl-BE" dirty="0"/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CF117E1C-E964-4433-B1A8-BB2301D0FF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E29BD7E-5B30-0747-8507-609F97B6F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" r="836" b="5"/>
          <a:stretch/>
        </p:blipFill>
        <p:spPr>
          <a:xfrm>
            <a:off x="1161535" y="2108200"/>
            <a:ext cx="3495807" cy="36006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E6FB20-7663-466F-A928-9371C34F9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9FDD296C-24AD-C048-8D08-80D589D4A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524" y="2108201"/>
            <a:ext cx="5812155" cy="3760891"/>
          </a:xfrm>
        </p:spPr>
        <p:txBody>
          <a:bodyPr/>
          <a:lstStyle/>
          <a:p>
            <a:r>
              <a:rPr lang="nl-BE" dirty="0"/>
              <a:t>Katholieke Universiteit Leuven </a:t>
            </a:r>
          </a:p>
          <a:p>
            <a:r>
              <a:rPr lang="nl-BE" dirty="0"/>
              <a:t>Oncologic Urology </a:t>
            </a:r>
          </a:p>
          <a:p>
            <a:r>
              <a:rPr lang="nl-BE" dirty="0"/>
              <a:t>Married, Brussels</a:t>
            </a:r>
          </a:p>
          <a:p>
            <a:r>
              <a:rPr lang="nl-BE" dirty="0"/>
              <a:t>Dad of 2</a:t>
            </a:r>
          </a:p>
          <a:p>
            <a:endParaRPr lang="nl-BE" dirty="0"/>
          </a:p>
          <a:p>
            <a:r>
              <a:rPr lang="nl-BE" dirty="0"/>
              <a:t>MCH Wezembeek</a:t>
            </a:r>
          </a:p>
          <a:p>
            <a:r>
              <a:rPr lang="nl-BE" dirty="0"/>
              <a:t>Cabinet Evere </a:t>
            </a:r>
          </a:p>
        </p:txBody>
      </p:sp>
    </p:spTree>
    <p:extLst>
      <p:ext uri="{BB962C8B-B14F-4D97-AF65-F5344CB8AC3E}">
        <p14:creationId xmlns:p14="http://schemas.microsoft.com/office/powerpoint/2010/main" val="246137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6DBB2F6-9686-4C42-988A-DA5F758CA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916233"/>
            <a:ext cx="6275667" cy="50255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2E5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AF3AF3-C544-A94F-90D6-B7FA0C8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8861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Alprostadil gel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81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441F0-B4F3-1E4F-A3B6-8F69B334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Ring &amp; Pump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51A12A0-8388-F242-8E29-71827CD23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114550"/>
            <a:ext cx="4046220" cy="404622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74D5B72-AFF7-4246-8728-47CC004D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89" y="2114550"/>
            <a:ext cx="5654992" cy="39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91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B001C-F231-A142-8B13-934907AA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Injections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D7C6B1A-A0CA-484B-A3FD-84B55F81A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384" y="2265363"/>
            <a:ext cx="5643331" cy="3760788"/>
          </a:xfrm>
        </p:spPr>
      </p:pic>
    </p:spTree>
    <p:extLst>
      <p:ext uri="{BB962C8B-B14F-4D97-AF65-F5344CB8AC3E}">
        <p14:creationId xmlns:p14="http://schemas.microsoft.com/office/powerpoint/2010/main" val="1169932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B738EA2-5799-B44B-8F67-12A079E01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495FE5-AC5B-6A4C-8CD1-70864B04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419273"/>
            <a:ext cx="3153580" cy="1358188"/>
          </a:xfrm>
        </p:spPr>
        <p:txBody>
          <a:bodyPr>
            <a:normAutofit/>
          </a:bodyPr>
          <a:lstStyle/>
          <a:p>
            <a:r>
              <a:rPr lang="nl-BE" sz="3600" dirty="0">
                <a:solidFill>
                  <a:srgbClr val="FFFFFF"/>
                </a:solidFill>
              </a:rPr>
              <a:t>Li-ESWT : Shockwave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768F58-7B34-4BC2-B84A-56E971C8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9772" y="2978254"/>
            <a:ext cx="3153580" cy="244423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2 sessions a week</a:t>
            </a:r>
          </a:p>
          <a:p>
            <a:r>
              <a:rPr lang="en-US" sz="1600" dirty="0">
                <a:solidFill>
                  <a:srgbClr val="FFFFFF"/>
                </a:solidFill>
              </a:rPr>
              <a:t>12 sessions in total</a:t>
            </a:r>
          </a:p>
          <a:p>
            <a:r>
              <a:rPr lang="en-US" sz="1600" dirty="0">
                <a:solidFill>
                  <a:srgbClr val="FFFFFF"/>
                </a:solidFill>
              </a:rPr>
              <a:t>Not for everybody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€ 50/ session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5917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0A11677-679F-584D-A8B4-515059BF1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584" y="640080"/>
            <a:ext cx="4968496" cy="557784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BBECD3-4969-4340-9E10-2B3B3A88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8861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Penile implants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1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1296C-8A10-0445-90B8-8BF42F28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Onlinemedia 3" descr="TitanNewPump_BothHands_2014_h264.mp4">
            <a:hlinkClick r:id="" action="ppaction://media"/>
            <a:extLst>
              <a:ext uri="{FF2B5EF4-FFF2-40B4-BE49-F238E27FC236}">
                <a16:creationId xmlns:a16="http://schemas.microsoft.com/office/drawing/2014/main" id="{420BB986-C358-2240-A678-B55C26D5A5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286603"/>
            <a:ext cx="10058400" cy="5657255"/>
          </a:xfrm>
        </p:spPr>
      </p:pic>
    </p:spTree>
    <p:extLst>
      <p:ext uri="{BB962C8B-B14F-4D97-AF65-F5344CB8AC3E}">
        <p14:creationId xmlns:p14="http://schemas.microsoft.com/office/powerpoint/2010/main" val="7388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DF914-EE86-7449-96C1-05519D57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Long, Longer, Longest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B65FB59-454F-5D4A-BA5E-BD242E026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043906"/>
            <a:ext cx="4998720" cy="408460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1486EA1-084C-524B-8ABC-372D39B13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3"/>
          <a:stretch/>
        </p:blipFill>
        <p:spPr>
          <a:xfrm>
            <a:off x="5786438" y="2043906"/>
            <a:ext cx="5369242" cy="40846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1EAA3B3-4E83-7248-8D91-C57F02A55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286602"/>
            <a:ext cx="4689158" cy="31368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337F407-0F56-7747-8FA3-EB0A98996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3207559"/>
            <a:ext cx="4689156" cy="313688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67E42FA-D27A-9444-9DE2-E60D21CD3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287" y="338238"/>
            <a:ext cx="4689152" cy="31368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27AECB4-2308-424B-B2A9-7345E6DA7A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284" y="3207558"/>
            <a:ext cx="4689155" cy="31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6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0160594-BB3A-3449-9E18-4B18B275A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0" r="-1" b="11249"/>
          <a:stretch/>
        </p:blipFill>
        <p:spPr>
          <a:xfrm>
            <a:off x="798745" y="1463117"/>
            <a:ext cx="5136388" cy="395040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54668F95-63F2-B742-804E-A91B371E2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6" y="1512175"/>
            <a:ext cx="5136388" cy="385229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C9E6068-A75C-6042-8F28-0F27BDFFD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63236" y="6376958"/>
            <a:ext cx="2477821" cy="48104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01DDDF0-9D5B-204F-B3C5-B0F87AD40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19614" y="6376958"/>
            <a:ext cx="2477821" cy="48104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0B421AC-8B5A-CA4C-8817-CB7CA633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17939" y="6366086"/>
            <a:ext cx="2477821" cy="48104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8B4F36F-75BD-4747-9885-69BAFD5CE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07005" y="6366086"/>
            <a:ext cx="2477821" cy="48104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5ABCFD3-5C6A-AE4F-8661-2A971C70A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81020" y="6380374"/>
            <a:ext cx="2477821" cy="4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BE425CB-2738-DF44-97E6-CE531B018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8" r="1" b="12994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CEC07C-4F09-C64E-9483-05706322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419273"/>
            <a:ext cx="3153580" cy="1358188"/>
          </a:xfrm>
        </p:spPr>
        <p:txBody>
          <a:bodyPr>
            <a:normAutofit/>
          </a:bodyPr>
          <a:lstStyle/>
          <a:p>
            <a:r>
              <a:rPr lang="nl-BE" sz="3600" dirty="0">
                <a:solidFill>
                  <a:srgbClr val="FFFFFF"/>
                </a:solidFill>
              </a:rPr>
              <a:t>Oncologic surgeon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290100-1AC5-421B-AEB9-C33779CA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9772" y="2978254"/>
            <a:ext cx="3153580" cy="244423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AZ JAN PORTAELS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Prostate surgery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Experience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9801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29747-CF93-3B4F-B0A0-66355FE4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Dr Delcarte Leslie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115820A-F0BB-534B-B123-D5138BFFB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79" y="1936749"/>
            <a:ext cx="2931795" cy="4397693"/>
          </a:xfrm>
          <a:effectLst>
            <a:softEdge rad="266700"/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910DFC9-575C-9249-B66C-82F014B53C68}"/>
              </a:ext>
            </a:extLst>
          </p:cNvPr>
          <p:cNvSpPr txBox="1"/>
          <p:nvPr/>
        </p:nvSpPr>
        <p:spPr>
          <a:xfrm>
            <a:off x="4353879" y="2812317"/>
            <a:ext cx="6740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600" dirty="0"/>
              <a:t>Université Catholique de Louvain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600" dirty="0"/>
              <a:t>Functional Urology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600" dirty="0"/>
              <a:t>Married, Brussels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600" dirty="0"/>
              <a:t>Soon mom</a:t>
            </a:r>
          </a:p>
        </p:txBody>
      </p:sp>
    </p:spTree>
    <p:extLst>
      <p:ext uri="{BB962C8B-B14F-4D97-AF65-F5344CB8AC3E}">
        <p14:creationId xmlns:p14="http://schemas.microsoft.com/office/powerpoint/2010/main" val="196181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426B45-4C4F-4D52-8537-76E9A5B8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9C561E-DADF-F840-8A8C-8EE76060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286603"/>
            <a:ext cx="10058400" cy="1450757"/>
          </a:xfrm>
        </p:spPr>
        <p:txBody>
          <a:bodyPr>
            <a:normAutofit/>
          </a:bodyPr>
          <a:lstStyle/>
          <a:p>
            <a:r>
              <a:rPr lang="nl-BE" dirty="0"/>
              <a:t>Dr WARD Sam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117E1C-E964-4433-B1A8-BB2301D0FF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4CC29638-A7A4-8043-820A-2A27A27F6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1" r="5" b="5"/>
          <a:stretch/>
        </p:blipFill>
        <p:spPr>
          <a:xfrm>
            <a:off x="1161535" y="2108200"/>
            <a:ext cx="3495807" cy="3600613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6274B1-8A84-8C42-8816-181A3224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657" y="2108201"/>
            <a:ext cx="5846063" cy="3760891"/>
          </a:xfrm>
        </p:spPr>
        <p:txBody>
          <a:bodyPr>
            <a:normAutofit lnSpcReduction="10000"/>
          </a:bodyPr>
          <a:lstStyle/>
          <a:p>
            <a:r>
              <a:rPr lang="nl-BE" dirty="0"/>
              <a:t>Clinique Saint Jean Urologue - Andrologue</a:t>
            </a:r>
          </a:p>
          <a:p>
            <a:pPr lvl="1"/>
            <a:r>
              <a:rPr lang="nl-BE" dirty="0"/>
              <a:t>Coordinateur du departement de chirurgie</a:t>
            </a:r>
          </a:p>
          <a:p>
            <a:pPr lvl="1"/>
            <a:r>
              <a:rPr lang="nl-BE" dirty="0"/>
              <a:t>Comité ethique</a:t>
            </a:r>
          </a:p>
          <a:p>
            <a:pPr lvl="1"/>
            <a:r>
              <a:rPr lang="nl-BE" dirty="0"/>
              <a:t>Comité quartier opératoire</a:t>
            </a:r>
          </a:p>
          <a:p>
            <a:endParaRPr lang="nl-BE" dirty="0"/>
          </a:p>
          <a:p>
            <a:r>
              <a:rPr lang="nl-BE" dirty="0"/>
              <a:t>Not married </a:t>
            </a:r>
          </a:p>
          <a:p>
            <a:endParaRPr lang="nl-BE" dirty="0"/>
          </a:p>
          <a:p>
            <a:r>
              <a:rPr lang="nl-BE" dirty="0"/>
              <a:t>Cabinet à Medicis </a:t>
            </a:r>
          </a:p>
          <a:p>
            <a:r>
              <a:rPr lang="nl-BE" dirty="0"/>
              <a:t>Clinique Valida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E6FB20-7663-466F-A928-9371C34F9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041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C355A-5825-1143-9528-88961A95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1F396D1-55CB-6545-948F-8EC73A1EA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2588" y="2248694"/>
            <a:ext cx="3351212" cy="335121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C1761B4-1EBC-794A-84FE-15D5772B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291557"/>
            <a:ext cx="3180555" cy="31805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B1D9627-F5EA-D24F-9A1F-4CC8131DF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4" y="2197100"/>
            <a:ext cx="3275012" cy="32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2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54AD6-96D5-4642-88D2-A683346E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Definition of health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54037-EA43-F44E-A1BE-6341AC034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BE" sz="4000" i="1" dirty="0"/>
              <a:t>Health is a state of complete physical, mental and social well-being and not merely the absence of disease or infirmity. </a:t>
            </a:r>
          </a:p>
          <a:p>
            <a:pPr algn="ctr"/>
            <a:endParaRPr lang="nl-BE" i="1" dirty="0"/>
          </a:p>
          <a:p>
            <a:pPr algn="ctr"/>
            <a:r>
              <a:rPr lang="nl-BE" dirty="0"/>
              <a:t>International Health Conference held in New York from 19 June to 22 July 1946, signed on 22 July 1946 by the representatives of 61 States </a:t>
            </a:r>
          </a:p>
          <a:p>
            <a:pPr algn="ctr"/>
            <a:endParaRPr lang="nl-BE" i="1" dirty="0"/>
          </a:p>
          <a:p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301CF-691F-4844-A7ED-818D0A417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57963" y="509047"/>
            <a:ext cx="4943475" cy="9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3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64908D-6B70-EB44-A156-3FB409E5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Promote health &amp; sexual health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617F023-A90A-584B-99CB-9A04C5720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661480"/>
            <a:ext cx="6912217" cy="501135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FA54FBA-21C0-44C9-AD0D-565DB1ACAC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A0B1B5-9409-844C-8AD6-1A4C5827A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35558" y="4686168"/>
            <a:ext cx="3467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1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E14AE-5BDD-6545-B3AB-300CA62B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Sexual health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9E816DD-1F1E-2045-B1C9-1FD113552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994" y="1987787"/>
            <a:ext cx="9244012" cy="4216567"/>
          </a:xfrm>
        </p:spPr>
      </p:pic>
    </p:spTree>
    <p:extLst>
      <p:ext uri="{BB962C8B-B14F-4D97-AF65-F5344CB8AC3E}">
        <p14:creationId xmlns:p14="http://schemas.microsoft.com/office/powerpoint/2010/main" val="20877957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4136"/>
      </a:dk2>
      <a:lt2>
        <a:srgbClr val="F0ECEE"/>
      </a:lt2>
      <a:accent1>
        <a:srgbClr val="81AA96"/>
      </a:accent1>
      <a:accent2>
        <a:srgbClr val="74A9A6"/>
      </a:accent2>
      <a:accent3>
        <a:srgbClr val="81A7BB"/>
      </a:accent3>
      <a:accent4>
        <a:srgbClr val="7F8DBA"/>
      </a:accent4>
      <a:accent5>
        <a:srgbClr val="9F96C6"/>
      </a:accent5>
      <a:accent6>
        <a:srgbClr val="A27FBA"/>
      </a:accent6>
      <a:hlink>
        <a:srgbClr val="B37191"/>
      </a:hlink>
      <a:folHlink>
        <a:srgbClr val="878787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238</Words>
  <Application>Microsoft Office PowerPoint</Application>
  <PresentationFormat>Breedbeeld</PresentationFormat>
  <Paragraphs>73</Paragraphs>
  <Slides>27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RetrospectVTI</vt:lpstr>
      <vt:lpstr>Live your life to the fullest</vt:lpstr>
      <vt:lpstr>Dr De Wil Peter</vt:lpstr>
      <vt:lpstr>Oncologic surgeon</vt:lpstr>
      <vt:lpstr>Dr Delcarte Leslie</vt:lpstr>
      <vt:lpstr>Dr WARD Sam</vt:lpstr>
      <vt:lpstr>PowerPoint-presentatie</vt:lpstr>
      <vt:lpstr>Definition of health</vt:lpstr>
      <vt:lpstr>Promote health &amp; sexual health</vt:lpstr>
      <vt:lpstr>Sexual health </vt:lpstr>
      <vt:lpstr>Sexual health </vt:lpstr>
      <vt:lpstr>PowerPoint-presentatie</vt:lpstr>
      <vt:lpstr>Male sexual health</vt:lpstr>
      <vt:lpstr>Male sexual health</vt:lpstr>
      <vt:lpstr>Keep erections </vt:lpstr>
      <vt:lpstr>Promote  sexual health</vt:lpstr>
      <vt:lpstr>Treatments </vt:lpstr>
      <vt:lpstr>Lifestyle changes</vt:lpstr>
      <vt:lpstr>Pills</vt:lpstr>
      <vt:lpstr>PowerPoint-presentatie</vt:lpstr>
      <vt:lpstr>Alprostadil gel</vt:lpstr>
      <vt:lpstr>Ring &amp; Pump</vt:lpstr>
      <vt:lpstr>Injections</vt:lpstr>
      <vt:lpstr>Li-ESWT : Shockwave</vt:lpstr>
      <vt:lpstr>Penile implants</vt:lpstr>
      <vt:lpstr>PowerPoint-presentatie</vt:lpstr>
      <vt:lpstr>Long, Longer, Longest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your life to the fullest</dc:title>
  <dc:creator>Sam Ward</dc:creator>
  <cp:lastModifiedBy>Alev Akin</cp:lastModifiedBy>
  <cp:revision>2</cp:revision>
  <dcterms:created xsi:type="dcterms:W3CDTF">2019-09-22T07:38:08Z</dcterms:created>
  <dcterms:modified xsi:type="dcterms:W3CDTF">2019-09-26T07:44:27Z</dcterms:modified>
</cp:coreProperties>
</file>